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6" r:id="rId3"/>
    <p:sldId id="267" r:id="rId4"/>
    <p:sldId id="268" r:id="rId5"/>
    <p:sldId id="270" r:id="rId6"/>
    <p:sldId id="271" r:id="rId7"/>
    <p:sldId id="275" r:id="rId8"/>
    <p:sldId id="272" r:id="rId9"/>
    <p:sldId id="273" r:id="rId10"/>
    <p:sldId id="276" r:id="rId11"/>
    <p:sldId id="278" r:id="rId12"/>
    <p:sldId id="277" r:id="rId13"/>
    <p:sldId id="279" r:id="rId14"/>
  </p:sldIdLst>
  <p:sldSz cx="12192000" cy="6858000"/>
  <p:notesSz cx="6858000" cy="9144000"/>
  <p:defaultTextStyle>
    <a:defPPr>
      <a:defRPr lang="en-S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A074"/>
    <a:srgbClr val="89694E"/>
    <a:srgbClr val="2D3644"/>
    <a:srgbClr val="C3D2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34" autoAdjust="0"/>
    <p:restoredTop sz="95196" autoAdjust="0"/>
  </p:normalViewPr>
  <p:slideViewPr>
    <p:cSldViewPr snapToGrid="0" showGuides="1">
      <p:cViewPr>
        <p:scale>
          <a:sx n="66" d="100"/>
          <a:sy n="66" d="100"/>
        </p:scale>
        <p:origin x="1608" y="81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259E0-F9C7-0CE7-7C02-349C2482D4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68833-7E43-1B8C-2B79-30528FCC17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025A2-14D5-5F77-61A2-FAA566736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B7052-11FA-6659-16C8-2E10880CF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C41B4-D72D-506F-29B0-B5D88D8B5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866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AB4D9-2269-36C2-1B69-88F05FCF4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92567E-E0EC-E1A8-3B54-50C5DBB81F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263A5-ED5A-7074-F584-07F3F8A02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3A33E-99D6-C47E-5469-B9C03C10B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45BBC-A939-E409-0CD0-F821357C1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095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78FC8F-FA69-A632-B568-EE65E0807D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74714D-FAF6-F8C1-2FB4-013E0D856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CF532-C658-6D34-7CC6-63D636BAE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28C88-ED1A-CC2D-8BB4-211406009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DD4AC5-8F63-9455-C562-ED6C6C623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063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F109C-3958-D418-FCBA-3979FAD6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18F71-B8B3-4880-136A-000E111DD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5F3BA-F073-BB84-CF38-82A34810F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EC42F-A122-D258-6AEA-5258644E4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EDA38-7897-4CB7-2500-9DEC868A2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505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6498C-0961-6B2E-171B-0EE917214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77316F-99A4-D405-74F0-B8B7D2E9C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05463-B90F-B12A-89FE-8E56B3A36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AE1D9-ECFC-F64A-8AE3-8C8F4832D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EE172-EE3C-BF80-2945-0E13633D0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765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EFCC4-3678-B605-306E-2B52D01AA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E9164-6157-22C3-2A8E-3BB0691C2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5DE15-5AEF-AB11-E0F7-8EC2573FC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623D12-1246-00DF-5E7D-A2A2600FA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EA962-2ED9-5579-8361-2CD0ED8CC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70D0A-5DF3-A43E-970E-0E730953D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168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52555-EB6D-4D98-3EAC-FDB5FAB72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D50E3C-DEF8-0B48-435D-F7B1A4545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D060CE-38D2-8FAD-BECD-68A24489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58A64F-1780-C580-757D-FB1C9625B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6861FE-346F-2935-46A2-3EBD3D6F1D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96ED55-0615-B003-64A2-897F3A9D6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F2A7B9-BB4B-3A8F-E77E-85015C153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236C63-9798-5AEC-9518-74403E4D4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098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490C7-B958-70BF-4F57-2DC532FE2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17632E-95D6-3695-9D58-B32D22FFE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A58BB4-CB98-3EEB-075A-7EEEF18F2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C526-978A-9C10-5A18-7F0463468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100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D18B8E-931D-E04A-FB30-E87BC56F2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697F98-5FE2-D4C7-A917-6DF988BDD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8C948D-B61D-D932-51ED-63BA7A89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8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F93CF-F4A8-6EBE-D34B-1D83287FC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F9E3F-D44E-6602-C2D4-87E80DBBC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E8DE15-3596-E098-CCA5-E0EBE4824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1F2B4E-9D19-3AE3-ABC2-A85EC5147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182FD9-F788-DC63-E1DE-C0211B498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557575-CFD0-5CE1-70CE-9D80EB735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296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6BD5F-8C03-A06F-A3C4-88185D3D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3CB9B1-FEDC-5E83-9302-041DF6EA41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F6FA34-3DC3-D660-6EC3-54B895E566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CDD4A3-D106-C931-7D7C-69C004190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D6894-BA04-53B7-335A-C681EFE25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4DB79-3027-9C91-1045-D3540750B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250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CC7592-10A7-BE22-DB9A-CCEC4B9B8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F5021-6732-3B25-A07C-079FB10ED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C20DE-6201-6C32-55AD-4FCBAEA280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44757-861C-2B45-ACDA-FE8654EF7049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919B9-93A2-5C26-C8CB-E7118BBD36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A6256-6E8D-7BE5-12D6-190F14E3F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62B82-8CC3-7C4A-A814-363947137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738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jp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jp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jp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jp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9.jpg"/><Relationship Id="rId10" Type="http://schemas.openxmlformats.org/officeDocument/2006/relationships/image" Target="../media/image4.png"/><Relationship Id="rId4" Type="http://schemas.openxmlformats.org/officeDocument/2006/relationships/image" Target="../media/image1.jp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jpg"/><Relationship Id="rId7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9.jpg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9.jp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jp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9.jpg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9.jpg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C3D2EC"/>
            </a:gs>
            <a:gs pos="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A996810-114F-B12F-9497-84C43C5413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FFF42E0-DC5D-9817-019E-44506E80FAA1}"/>
              </a:ext>
            </a:extLst>
          </p:cNvPr>
          <p:cNvSpPr txBox="1"/>
          <p:nvPr/>
        </p:nvSpPr>
        <p:spPr>
          <a:xfrm>
            <a:off x="3048000" y="412942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dirty="0"/>
          </a:p>
        </p:txBody>
      </p:sp>
      <p:sp>
        <p:nvSpPr>
          <p:cNvPr id="23" name="Rectangle 5">
            <a:extLst>
              <a:ext uri="{FF2B5EF4-FFF2-40B4-BE49-F238E27FC236}">
                <a16:creationId xmlns:a16="http://schemas.microsoft.com/office/drawing/2014/main" id="{09537F7B-A783-4386-03DD-9F40DF46B5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25F5A103-8C8A-A341-4246-DAABF734C1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25" name="Rectangle 7">
            <a:extLst>
              <a:ext uri="{FF2B5EF4-FFF2-40B4-BE49-F238E27FC236}">
                <a16:creationId xmlns:a16="http://schemas.microsoft.com/office/drawing/2014/main" id="{67545EE2-6503-E3C4-4B82-DE0BD5BE05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508078A-65C6-9F7C-76F2-06ECCC8033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938" t="-147" r="18872" b="1783"/>
          <a:stretch/>
        </p:blipFill>
        <p:spPr>
          <a:xfrm>
            <a:off x="11327986" y="6014722"/>
            <a:ext cx="864014" cy="833388"/>
          </a:xfrm>
          <a:prstGeom prst="flowChartConnector">
            <a:avLst/>
          </a:prstGeom>
          <a:effectLst>
            <a:softEdge rad="0"/>
          </a:effec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1CED219-CD68-6A66-2FBF-2BD11752E7AF}"/>
              </a:ext>
            </a:extLst>
          </p:cNvPr>
          <p:cNvSpPr/>
          <p:nvPr/>
        </p:nvSpPr>
        <p:spPr>
          <a:xfrm>
            <a:off x="0" y="-13521"/>
            <a:ext cx="12192000" cy="6905917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426857" y="4651901"/>
                </a:moveTo>
                <a:lnTo>
                  <a:pt x="6428104" y="4651901"/>
                </a:lnTo>
                <a:cubicBezTo>
                  <a:pt x="6431843" y="4663431"/>
                  <a:pt x="6435634" y="4674701"/>
                  <a:pt x="6439477" y="4685711"/>
                </a:cubicBezTo>
                <a:cubicBezTo>
                  <a:pt x="6443320" y="4696825"/>
                  <a:pt x="6447112" y="4707887"/>
                  <a:pt x="6450851" y="4718897"/>
                </a:cubicBezTo>
                <a:lnTo>
                  <a:pt x="6459576" y="4743514"/>
                </a:lnTo>
                <a:cubicBezTo>
                  <a:pt x="6446800" y="4743722"/>
                  <a:pt x="6434336" y="4743878"/>
                  <a:pt x="6422183" y="4743982"/>
                </a:cubicBezTo>
                <a:cubicBezTo>
                  <a:pt x="6410030" y="4744189"/>
                  <a:pt x="6397878" y="4744553"/>
                  <a:pt x="6385725" y="4745072"/>
                </a:cubicBezTo>
                <a:lnTo>
                  <a:pt x="6396631" y="4721078"/>
                </a:lnTo>
                <a:cubicBezTo>
                  <a:pt x="6401928" y="4709445"/>
                  <a:pt x="6407044" y="4697915"/>
                  <a:pt x="6411978" y="4686490"/>
                </a:cubicBezTo>
                <a:cubicBezTo>
                  <a:pt x="6416912" y="4675064"/>
                  <a:pt x="6421871" y="4663535"/>
                  <a:pt x="6426857" y="4651901"/>
                </a:cubicBezTo>
                <a:close/>
                <a:moveTo>
                  <a:pt x="5293382" y="4651901"/>
                </a:moveTo>
                <a:lnTo>
                  <a:pt x="5294629" y="4651901"/>
                </a:lnTo>
                <a:cubicBezTo>
                  <a:pt x="5298368" y="4663431"/>
                  <a:pt x="5302159" y="4674701"/>
                  <a:pt x="5306003" y="4685711"/>
                </a:cubicBezTo>
                <a:cubicBezTo>
                  <a:pt x="5309845" y="4696825"/>
                  <a:pt x="5313637" y="4707887"/>
                  <a:pt x="5317376" y="4718897"/>
                </a:cubicBezTo>
                <a:lnTo>
                  <a:pt x="5326101" y="4743514"/>
                </a:lnTo>
                <a:cubicBezTo>
                  <a:pt x="5313325" y="4743722"/>
                  <a:pt x="5300861" y="4743878"/>
                  <a:pt x="5288709" y="4743982"/>
                </a:cubicBezTo>
                <a:cubicBezTo>
                  <a:pt x="5276555" y="4744189"/>
                  <a:pt x="5264403" y="4744553"/>
                  <a:pt x="5252250" y="4745072"/>
                </a:cubicBezTo>
                <a:lnTo>
                  <a:pt x="5263156" y="4721078"/>
                </a:lnTo>
                <a:cubicBezTo>
                  <a:pt x="5268453" y="4709445"/>
                  <a:pt x="5273569" y="4697915"/>
                  <a:pt x="5278503" y="4686490"/>
                </a:cubicBezTo>
                <a:cubicBezTo>
                  <a:pt x="5283437" y="4675064"/>
                  <a:pt x="5288396" y="4663535"/>
                  <a:pt x="5293382" y="4651901"/>
                </a:cubicBezTo>
                <a:close/>
                <a:moveTo>
                  <a:pt x="5039387" y="4609211"/>
                </a:moveTo>
                <a:cubicBezTo>
                  <a:pt x="5049461" y="4609211"/>
                  <a:pt x="5058525" y="4610146"/>
                  <a:pt x="5066574" y="4612015"/>
                </a:cubicBezTo>
                <a:cubicBezTo>
                  <a:pt x="5074624" y="4613885"/>
                  <a:pt x="5081453" y="4617001"/>
                  <a:pt x="5087062" y="4621363"/>
                </a:cubicBezTo>
                <a:cubicBezTo>
                  <a:pt x="5092671" y="4625726"/>
                  <a:pt x="5096956" y="4631491"/>
                  <a:pt x="5099916" y="4638658"/>
                </a:cubicBezTo>
                <a:cubicBezTo>
                  <a:pt x="5102876" y="4645825"/>
                  <a:pt x="5104356" y="4654758"/>
                  <a:pt x="5104356" y="4665456"/>
                </a:cubicBezTo>
                <a:cubicBezTo>
                  <a:pt x="5104356" y="4674493"/>
                  <a:pt x="5103318" y="4682309"/>
                  <a:pt x="5101240" y="4688905"/>
                </a:cubicBezTo>
                <a:cubicBezTo>
                  <a:pt x="5099163" y="4695500"/>
                  <a:pt x="5096255" y="4701109"/>
                  <a:pt x="5092515" y="4705732"/>
                </a:cubicBezTo>
                <a:cubicBezTo>
                  <a:pt x="5088776" y="4710354"/>
                  <a:pt x="5084362" y="4714145"/>
                  <a:pt x="5079273" y="4717105"/>
                </a:cubicBezTo>
                <a:cubicBezTo>
                  <a:pt x="5074182" y="4720066"/>
                  <a:pt x="5068574" y="4722403"/>
                  <a:pt x="5062445" y="4724116"/>
                </a:cubicBezTo>
                <a:cubicBezTo>
                  <a:pt x="5056317" y="4725830"/>
                  <a:pt x="5049851" y="4727025"/>
                  <a:pt x="5043047" y="4727700"/>
                </a:cubicBezTo>
                <a:cubicBezTo>
                  <a:pt x="5036244" y="4728375"/>
                  <a:pt x="5029259" y="4728765"/>
                  <a:pt x="5022092" y="4728868"/>
                </a:cubicBezTo>
                <a:lnTo>
                  <a:pt x="5022092" y="4655952"/>
                </a:lnTo>
                <a:cubicBezTo>
                  <a:pt x="5022092" y="4646396"/>
                  <a:pt x="5022144" y="4637879"/>
                  <a:pt x="5022248" y="4630400"/>
                </a:cubicBezTo>
                <a:cubicBezTo>
                  <a:pt x="5022351" y="4622921"/>
                  <a:pt x="5022507" y="4616066"/>
                  <a:pt x="5022715" y="4609834"/>
                </a:cubicBezTo>
                <a:cubicBezTo>
                  <a:pt x="5025727" y="4609626"/>
                  <a:pt x="5028713" y="4609470"/>
                  <a:pt x="5031674" y="4609366"/>
                </a:cubicBezTo>
                <a:cubicBezTo>
                  <a:pt x="5034634" y="4609263"/>
                  <a:pt x="5037205" y="4609211"/>
                  <a:pt x="5039387" y="4609211"/>
                </a:cubicBezTo>
                <a:close/>
                <a:moveTo>
                  <a:pt x="5888637" y="4596123"/>
                </a:moveTo>
                <a:cubicBezTo>
                  <a:pt x="5888013" y="4596123"/>
                  <a:pt x="5885807" y="4596175"/>
                  <a:pt x="5882015" y="4596279"/>
                </a:cubicBezTo>
                <a:cubicBezTo>
                  <a:pt x="5878223" y="4596383"/>
                  <a:pt x="5873316" y="4596539"/>
                  <a:pt x="5867291" y="4596746"/>
                </a:cubicBezTo>
                <a:cubicBezTo>
                  <a:pt x="5861163" y="4596954"/>
                  <a:pt x="5854230" y="4597162"/>
                  <a:pt x="5846491" y="4597370"/>
                </a:cubicBezTo>
                <a:cubicBezTo>
                  <a:pt x="5838753" y="4597577"/>
                  <a:pt x="5830599" y="4597785"/>
                  <a:pt x="5822030" y="4597993"/>
                </a:cubicBezTo>
                <a:cubicBezTo>
                  <a:pt x="5813461" y="4598201"/>
                  <a:pt x="5804788" y="4598356"/>
                  <a:pt x="5796011" y="4598460"/>
                </a:cubicBezTo>
                <a:cubicBezTo>
                  <a:pt x="5787234" y="4598564"/>
                  <a:pt x="5778795" y="4598616"/>
                  <a:pt x="5770693" y="4598616"/>
                </a:cubicBezTo>
                <a:cubicBezTo>
                  <a:pt x="5754489" y="4598616"/>
                  <a:pt x="5741427" y="4598408"/>
                  <a:pt x="5731508" y="4597993"/>
                </a:cubicBezTo>
                <a:cubicBezTo>
                  <a:pt x="5721589" y="4597577"/>
                  <a:pt x="5715330" y="4597162"/>
                  <a:pt x="5712733" y="4596746"/>
                </a:cubicBezTo>
                <a:lnTo>
                  <a:pt x="5707436" y="4610457"/>
                </a:lnTo>
                <a:cubicBezTo>
                  <a:pt x="5715953" y="4611184"/>
                  <a:pt x="5722523" y="4611833"/>
                  <a:pt x="5727145" y="4612405"/>
                </a:cubicBezTo>
                <a:cubicBezTo>
                  <a:pt x="5731767" y="4612976"/>
                  <a:pt x="5735169" y="4613729"/>
                  <a:pt x="5737350" y="4614664"/>
                </a:cubicBezTo>
                <a:cubicBezTo>
                  <a:pt x="5739532" y="4615599"/>
                  <a:pt x="5740856" y="4616897"/>
                  <a:pt x="5741323" y="4618559"/>
                </a:cubicBezTo>
                <a:cubicBezTo>
                  <a:pt x="5741791" y="4620221"/>
                  <a:pt x="5742128" y="4622506"/>
                  <a:pt x="5742337" y="4625414"/>
                </a:cubicBezTo>
                <a:cubicBezTo>
                  <a:pt x="5742440" y="4627388"/>
                  <a:pt x="5742544" y="4629465"/>
                  <a:pt x="5742648" y="4631647"/>
                </a:cubicBezTo>
                <a:cubicBezTo>
                  <a:pt x="5742752" y="4633828"/>
                  <a:pt x="5742855" y="4636684"/>
                  <a:pt x="5742959" y="4640216"/>
                </a:cubicBezTo>
                <a:cubicBezTo>
                  <a:pt x="5743063" y="4643747"/>
                  <a:pt x="5743167" y="4648188"/>
                  <a:pt x="5743271" y="4653537"/>
                </a:cubicBezTo>
                <a:cubicBezTo>
                  <a:pt x="5743375" y="4658886"/>
                  <a:pt x="5743453" y="4665742"/>
                  <a:pt x="5743505" y="4674103"/>
                </a:cubicBezTo>
                <a:cubicBezTo>
                  <a:pt x="5743556" y="4682465"/>
                  <a:pt x="5743583" y="4692566"/>
                  <a:pt x="5743583" y="4704407"/>
                </a:cubicBezTo>
                <a:lnTo>
                  <a:pt x="5743583" y="4769066"/>
                </a:lnTo>
                <a:cubicBezTo>
                  <a:pt x="5743583" y="4776960"/>
                  <a:pt x="5743505" y="4784698"/>
                  <a:pt x="5743349" y="4792281"/>
                </a:cubicBezTo>
                <a:cubicBezTo>
                  <a:pt x="5743193" y="4799863"/>
                  <a:pt x="5742985" y="4806978"/>
                  <a:pt x="5742726" y="4813626"/>
                </a:cubicBezTo>
                <a:cubicBezTo>
                  <a:pt x="5742466" y="4820274"/>
                  <a:pt x="5742128" y="4825779"/>
                  <a:pt x="5741713" y="4830141"/>
                </a:cubicBezTo>
                <a:cubicBezTo>
                  <a:pt x="5733299" y="4830765"/>
                  <a:pt x="5726808" y="4831855"/>
                  <a:pt x="5722237" y="4833413"/>
                </a:cubicBezTo>
                <a:cubicBezTo>
                  <a:pt x="5717667" y="4834971"/>
                  <a:pt x="5714343" y="4836685"/>
                  <a:pt x="5712266" y="4838555"/>
                </a:cubicBezTo>
                <a:cubicBezTo>
                  <a:pt x="5710188" y="4840425"/>
                  <a:pt x="5708968" y="4842216"/>
                  <a:pt x="5708604" y="4843930"/>
                </a:cubicBezTo>
                <a:cubicBezTo>
                  <a:pt x="5708241" y="4845644"/>
                  <a:pt x="5708059" y="4846968"/>
                  <a:pt x="5708059" y="4847903"/>
                </a:cubicBezTo>
                <a:cubicBezTo>
                  <a:pt x="5710137" y="4847903"/>
                  <a:pt x="5715953" y="4847488"/>
                  <a:pt x="5725509" y="4846657"/>
                </a:cubicBezTo>
                <a:cubicBezTo>
                  <a:pt x="5734961" y="4845826"/>
                  <a:pt x="5748880" y="4845410"/>
                  <a:pt x="5767265" y="4845410"/>
                </a:cubicBezTo>
                <a:cubicBezTo>
                  <a:pt x="5773705" y="4845410"/>
                  <a:pt x="5780716" y="4845488"/>
                  <a:pt x="5788298" y="4845644"/>
                </a:cubicBezTo>
                <a:cubicBezTo>
                  <a:pt x="5795881" y="4845800"/>
                  <a:pt x="5803593" y="4845982"/>
                  <a:pt x="5811435" y="4846189"/>
                </a:cubicBezTo>
                <a:cubicBezTo>
                  <a:pt x="5819277" y="4846397"/>
                  <a:pt x="5827016" y="4846605"/>
                  <a:pt x="5834650" y="4846812"/>
                </a:cubicBezTo>
                <a:cubicBezTo>
                  <a:pt x="5842285" y="4847020"/>
                  <a:pt x="5849322" y="4847228"/>
                  <a:pt x="5855762" y="4847436"/>
                </a:cubicBezTo>
                <a:cubicBezTo>
                  <a:pt x="5862202" y="4847643"/>
                  <a:pt x="5867862" y="4847825"/>
                  <a:pt x="5872744" y="4847981"/>
                </a:cubicBezTo>
                <a:cubicBezTo>
                  <a:pt x="5877626" y="4848137"/>
                  <a:pt x="5881210" y="4848215"/>
                  <a:pt x="5883495" y="4848215"/>
                </a:cubicBezTo>
                <a:cubicBezTo>
                  <a:pt x="5886403" y="4848215"/>
                  <a:pt x="5888922" y="4848007"/>
                  <a:pt x="5891051" y="4847592"/>
                </a:cubicBezTo>
                <a:cubicBezTo>
                  <a:pt x="5893181" y="4847176"/>
                  <a:pt x="5895102" y="4846215"/>
                  <a:pt x="5896816" y="4844709"/>
                </a:cubicBezTo>
                <a:cubicBezTo>
                  <a:pt x="5898530" y="4843203"/>
                  <a:pt x="5900114" y="4840918"/>
                  <a:pt x="5901568" y="4837854"/>
                </a:cubicBezTo>
                <a:cubicBezTo>
                  <a:pt x="5903022" y="4834790"/>
                  <a:pt x="5904529" y="4830635"/>
                  <a:pt x="5906087" y="4825389"/>
                </a:cubicBezTo>
                <a:cubicBezTo>
                  <a:pt x="5907645" y="4820144"/>
                  <a:pt x="5909359" y="4813600"/>
                  <a:pt x="5911228" y="4805758"/>
                </a:cubicBezTo>
                <a:cubicBezTo>
                  <a:pt x="5913098" y="4797916"/>
                  <a:pt x="5915279" y="4788386"/>
                  <a:pt x="5917772" y="4777168"/>
                </a:cubicBezTo>
                <a:lnTo>
                  <a:pt x="5903750" y="4774052"/>
                </a:lnTo>
                <a:cubicBezTo>
                  <a:pt x="5900530" y="4782154"/>
                  <a:pt x="5897517" y="4789113"/>
                  <a:pt x="5894713" y="4794930"/>
                </a:cubicBezTo>
                <a:cubicBezTo>
                  <a:pt x="5891908" y="4800746"/>
                  <a:pt x="5888948" y="4805706"/>
                  <a:pt x="5885832" y="4809809"/>
                </a:cubicBezTo>
                <a:cubicBezTo>
                  <a:pt x="5882716" y="4813912"/>
                  <a:pt x="5879210" y="4817210"/>
                  <a:pt x="5875316" y="4819703"/>
                </a:cubicBezTo>
                <a:cubicBezTo>
                  <a:pt x="5871420" y="4822195"/>
                  <a:pt x="5866824" y="4824117"/>
                  <a:pt x="5861526" y="4825467"/>
                </a:cubicBezTo>
                <a:cubicBezTo>
                  <a:pt x="5856229" y="4826818"/>
                  <a:pt x="5849997" y="4827726"/>
                  <a:pt x="5842830" y="4828194"/>
                </a:cubicBezTo>
                <a:cubicBezTo>
                  <a:pt x="5835663" y="4828661"/>
                  <a:pt x="5827198" y="4828895"/>
                  <a:pt x="5817434" y="4828895"/>
                </a:cubicBezTo>
                <a:cubicBezTo>
                  <a:pt x="5810890" y="4828895"/>
                  <a:pt x="5805541" y="4828765"/>
                  <a:pt x="5801387" y="4828505"/>
                </a:cubicBezTo>
                <a:cubicBezTo>
                  <a:pt x="5797231" y="4828246"/>
                  <a:pt x="5793959" y="4827674"/>
                  <a:pt x="5791570" y="4826792"/>
                </a:cubicBezTo>
                <a:cubicBezTo>
                  <a:pt x="5789181" y="4825909"/>
                  <a:pt x="5787493" y="4824610"/>
                  <a:pt x="5786507" y="4822897"/>
                </a:cubicBezTo>
                <a:cubicBezTo>
                  <a:pt x="5785520" y="4821183"/>
                  <a:pt x="5784923" y="4818820"/>
                  <a:pt x="5784715" y="4815807"/>
                </a:cubicBezTo>
                <a:cubicBezTo>
                  <a:pt x="5784507" y="4813834"/>
                  <a:pt x="5784351" y="4810250"/>
                  <a:pt x="5784248" y="4805057"/>
                </a:cubicBezTo>
                <a:cubicBezTo>
                  <a:pt x="5784144" y="4799863"/>
                  <a:pt x="5784092" y="4793372"/>
                  <a:pt x="5784092" y="4785581"/>
                </a:cubicBezTo>
                <a:lnTo>
                  <a:pt x="5784092" y="4725441"/>
                </a:lnTo>
                <a:cubicBezTo>
                  <a:pt x="5791986" y="4725649"/>
                  <a:pt x="5799750" y="4725882"/>
                  <a:pt x="5807385" y="4726142"/>
                </a:cubicBezTo>
                <a:cubicBezTo>
                  <a:pt x="5815019" y="4726402"/>
                  <a:pt x="5822601" y="4726687"/>
                  <a:pt x="5830132" y="4726999"/>
                </a:cubicBezTo>
                <a:cubicBezTo>
                  <a:pt x="5837662" y="4727310"/>
                  <a:pt x="5845271" y="4727648"/>
                  <a:pt x="5852957" y="4728012"/>
                </a:cubicBezTo>
                <a:cubicBezTo>
                  <a:pt x="5860644" y="4728375"/>
                  <a:pt x="5868538" y="4728765"/>
                  <a:pt x="5876640" y="4729180"/>
                </a:cubicBezTo>
                <a:cubicBezTo>
                  <a:pt x="5877263" y="4727518"/>
                  <a:pt x="5877938" y="4725519"/>
                  <a:pt x="5878665" y="4723182"/>
                </a:cubicBezTo>
                <a:cubicBezTo>
                  <a:pt x="5879392" y="4720845"/>
                  <a:pt x="5879756" y="4718222"/>
                  <a:pt x="5879756" y="4715314"/>
                </a:cubicBezTo>
                <a:cubicBezTo>
                  <a:pt x="5879756" y="4712197"/>
                  <a:pt x="5879107" y="4709367"/>
                  <a:pt x="5877808" y="4706822"/>
                </a:cubicBezTo>
                <a:cubicBezTo>
                  <a:pt x="5876510" y="4704277"/>
                  <a:pt x="5874251" y="4703005"/>
                  <a:pt x="5871031" y="4703005"/>
                </a:cubicBezTo>
                <a:cubicBezTo>
                  <a:pt x="5870096" y="4703005"/>
                  <a:pt x="5867395" y="4703135"/>
                  <a:pt x="5862929" y="4703394"/>
                </a:cubicBezTo>
                <a:cubicBezTo>
                  <a:pt x="5858462" y="4703654"/>
                  <a:pt x="5852490" y="4704044"/>
                  <a:pt x="5845011" y="4704563"/>
                </a:cubicBezTo>
                <a:cubicBezTo>
                  <a:pt x="5837533" y="4705082"/>
                  <a:pt x="5828652" y="4705706"/>
                  <a:pt x="5818369" y="4706433"/>
                </a:cubicBezTo>
                <a:cubicBezTo>
                  <a:pt x="5808086" y="4707160"/>
                  <a:pt x="5796660" y="4707991"/>
                  <a:pt x="5784092" y="4708926"/>
                </a:cubicBezTo>
                <a:cubicBezTo>
                  <a:pt x="5784092" y="4697604"/>
                  <a:pt x="5784118" y="4687399"/>
                  <a:pt x="5784170" y="4678310"/>
                </a:cubicBezTo>
                <a:cubicBezTo>
                  <a:pt x="5784222" y="4669221"/>
                  <a:pt x="5784299" y="4660938"/>
                  <a:pt x="5784403" y="4653459"/>
                </a:cubicBezTo>
                <a:cubicBezTo>
                  <a:pt x="5784507" y="4645981"/>
                  <a:pt x="5784664" y="4639125"/>
                  <a:pt x="5784871" y="4632893"/>
                </a:cubicBezTo>
                <a:cubicBezTo>
                  <a:pt x="5785078" y="4626661"/>
                  <a:pt x="5785338" y="4620740"/>
                  <a:pt x="5785650" y="4615131"/>
                </a:cubicBezTo>
                <a:lnTo>
                  <a:pt x="5814006" y="4615131"/>
                </a:lnTo>
                <a:cubicBezTo>
                  <a:pt x="5823354" y="4615131"/>
                  <a:pt x="5831352" y="4615235"/>
                  <a:pt x="5838000" y="4615443"/>
                </a:cubicBezTo>
                <a:cubicBezTo>
                  <a:pt x="5844648" y="4615651"/>
                  <a:pt x="5850309" y="4616170"/>
                  <a:pt x="5854983" y="4617001"/>
                </a:cubicBezTo>
                <a:cubicBezTo>
                  <a:pt x="5859657" y="4617832"/>
                  <a:pt x="5863474" y="4619104"/>
                  <a:pt x="5866435" y="4620818"/>
                </a:cubicBezTo>
                <a:cubicBezTo>
                  <a:pt x="5869395" y="4622532"/>
                  <a:pt x="5871862" y="4624869"/>
                  <a:pt x="5873835" y="4627829"/>
                </a:cubicBezTo>
                <a:cubicBezTo>
                  <a:pt x="5875809" y="4630790"/>
                  <a:pt x="5877470" y="4634555"/>
                  <a:pt x="5878821" y="4639125"/>
                </a:cubicBezTo>
                <a:cubicBezTo>
                  <a:pt x="5880171" y="4643695"/>
                  <a:pt x="5881522" y="4649201"/>
                  <a:pt x="5882872" y="4655640"/>
                </a:cubicBezTo>
                <a:lnTo>
                  <a:pt x="5896583" y="4654082"/>
                </a:lnTo>
                <a:cubicBezTo>
                  <a:pt x="5896167" y="4644526"/>
                  <a:pt x="5895959" y="4635282"/>
                  <a:pt x="5895959" y="4626349"/>
                </a:cubicBezTo>
                <a:cubicBezTo>
                  <a:pt x="5895959" y="4617416"/>
                  <a:pt x="5895855" y="4609938"/>
                  <a:pt x="5895648" y="4603913"/>
                </a:cubicBezTo>
                <a:cubicBezTo>
                  <a:pt x="5895544" y="4600693"/>
                  <a:pt x="5894713" y="4598590"/>
                  <a:pt x="5893155" y="4597603"/>
                </a:cubicBezTo>
                <a:cubicBezTo>
                  <a:pt x="5891597" y="4596617"/>
                  <a:pt x="5890091" y="4596123"/>
                  <a:pt x="5888637" y="4596123"/>
                </a:cubicBezTo>
                <a:close/>
                <a:moveTo>
                  <a:pt x="6864651" y="4595812"/>
                </a:moveTo>
                <a:cubicBezTo>
                  <a:pt x="6864443" y="4595812"/>
                  <a:pt x="6862989" y="4595967"/>
                  <a:pt x="6860289" y="4596279"/>
                </a:cubicBezTo>
                <a:cubicBezTo>
                  <a:pt x="6857588" y="4596591"/>
                  <a:pt x="6853979" y="4596902"/>
                  <a:pt x="6849460" y="4597214"/>
                </a:cubicBezTo>
                <a:cubicBezTo>
                  <a:pt x="6844942" y="4597525"/>
                  <a:pt x="6839671" y="4597837"/>
                  <a:pt x="6833646" y="4598149"/>
                </a:cubicBezTo>
                <a:cubicBezTo>
                  <a:pt x="6827622" y="4598460"/>
                  <a:pt x="6821234" y="4598616"/>
                  <a:pt x="6814482" y="4598616"/>
                </a:cubicBezTo>
                <a:cubicBezTo>
                  <a:pt x="6810224" y="4598616"/>
                  <a:pt x="6805471" y="4598564"/>
                  <a:pt x="6800226" y="4598460"/>
                </a:cubicBezTo>
                <a:cubicBezTo>
                  <a:pt x="6794981" y="4598356"/>
                  <a:pt x="6790021" y="4598201"/>
                  <a:pt x="6785347" y="4597993"/>
                </a:cubicBezTo>
                <a:cubicBezTo>
                  <a:pt x="6780673" y="4597785"/>
                  <a:pt x="6776596" y="4597577"/>
                  <a:pt x="6773116" y="4597370"/>
                </a:cubicBezTo>
                <a:cubicBezTo>
                  <a:pt x="6769636" y="4597162"/>
                  <a:pt x="6767533" y="4596954"/>
                  <a:pt x="6766806" y="4596746"/>
                </a:cubicBezTo>
                <a:lnTo>
                  <a:pt x="6762755" y="4610457"/>
                </a:lnTo>
                <a:cubicBezTo>
                  <a:pt x="6772000" y="4611080"/>
                  <a:pt x="6779167" y="4611678"/>
                  <a:pt x="6784256" y="4612249"/>
                </a:cubicBezTo>
                <a:cubicBezTo>
                  <a:pt x="6789346" y="4612820"/>
                  <a:pt x="6793111" y="4613599"/>
                  <a:pt x="6795552" y="4614586"/>
                </a:cubicBezTo>
                <a:cubicBezTo>
                  <a:pt x="6797993" y="4615573"/>
                  <a:pt x="6799499" y="4616897"/>
                  <a:pt x="6800070" y="4618559"/>
                </a:cubicBezTo>
                <a:cubicBezTo>
                  <a:pt x="6800642" y="4620221"/>
                  <a:pt x="6801083" y="4622506"/>
                  <a:pt x="6801395" y="4625414"/>
                </a:cubicBezTo>
                <a:cubicBezTo>
                  <a:pt x="6801602" y="4627803"/>
                  <a:pt x="6801810" y="4630140"/>
                  <a:pt x="6802018" y="4632426"/>
                </a:cubicBezTo>
                <a:cubicBezTo>
                  <a:pt x="6802226" y="4634711"/>
                  <a:pt x="6802407" y="4637385"/>
                  <a:pt x="6802563" y="4640449"/>
                </a:cubicBezTo>
                <a:cubicBezTo>
                  <a:pt x="6802719" y="4643514"/>
                  <a:pt x="6802875" y="4647097"/>
                  <a:pt x="6803031" y="4651200"/>
                </a:cubicBezTo>
                <a:cubicBezTo>
                  <a:pt x="6803186" y="4655303"/>
                  <a:pt x="6803290" y="4660315"/>
                  <a:pt x="6803342" y="4666235"/>
                </a:cubicBezTo>
                <a:cubicBezTo>
                  <a:pt x="6803394" y="4672156"/>
                  <a:pt x="6803446" y="4679193"/>
                  <a:pt x="6803498" y="4687347"/>
                </a:cubicBezTo>
                <a:cubicBezTo>
                  <a:pt x="6803550" y="4695500"/>
                  <a:pt x="6803576" y="4705082"/>
                  <a:pt x="6803576" y="4716093"/>
                </a:cubicBezTo>
                <a:lnTo>
                  <a:pt x="6803576" y="4726220"/>
                </a:lnTo>
                <a:cubicBezTo>
                  <a:pt x="6803576" y="4730478"/>
                  <a:pt x="6803524" y="4735360"/>
                  <a:pt x="6803420" y="4740865"/>
                </a:cubicBezTo>
                <a:cubicBezTo>
                  <a:pt x="6803316" y="4746371"/>
                  <a:pt x="6803160" y="4752395"/>
                  <a:pt x="6802953" y="4758939"/>
                </a:cubicBezTo>
                <a:cubicBezTo>
                  <a:pt x="6802745" y="4765483"/>
                  <a:pt x="6802433" y="4772286"/>
                  <a:pt x="6802018" y="4779349"/>
                </a:cubicBezTo>
                <a:lnTo>
                  <a:pt x="6800771" y="4779349"/>
                </a:lnTo>
                <a:cubicBezTo>
                  <a:pt x="6789865" y="4765223"/>
                  <a:pt x="6778076" y="4750240"/>
                  <a:pt x="6765404" y="4734400"/>
                </a:cubicBezTo>
                <a:cubicBezTo>
                  <a:pt x="6752732" y="4718559"/>
                  <a:pt x="6739774" y="4702693"/>
                  <a:pt x="6726531" y="4686801"/>
                </a:cubicBezTo>
                <a:cubicBezTo>
                  <a:pt x="6713287" y="4670909"/>
                  <a:pt x="6700148" y="4655381"/>
                  <a:pt x="6687112" y="4640216"/>
                </a:cubicBezTo>
                <a:cubicBezTo>
                  <a:pt x="6674077" y="4625051"/>
                  <a:pt x="6661794" y="4610976"/>
                  <a:pt x="6650264" y="4597993"/>
                </a:cubicBezTo>
                <a:cubicBezTo>
                  <a:pt x="6648083" y="4598201"/>
                  <a:pt x="6645071" y="4598356"/>
                  <a:pt x="6641228" y="4598460"/>
                </a:cubicBezTo>
                <a:cubicBezTo>
                  <a:pt x="6637385" y="4598564"/>
                  <a:pt x="6633541" y="4598616"/>
                  <a:pt x="6629698" y="4598616"/>
                </a:cubicBezTo>
                <a:cubicBezTo>
                  <a:pt x="6624297" y="4598616"/>
                  <a:pt x="6618584" y="4598538"/>
                  <a:pt x="6612560" y="4598382"/>
                </a:cubicBezTo>
                <a:cubicBezTo>
                  <a:pt x="6606535" y="4598226"/>
                  <a:pt x="6600874" y="4598071"/>
                  <a:pt x="6595577" y="4597915"/>
                </a:cubicBezTo>
                <a:cubicBezTo>
                  <a:pt x="6590280" y="4597759"/>
                  <a:pt x="6585657" y="4597577"/>
                  <a:pt x="6581710" y="4597370"/>
                </a:cubicBezTo>
                <a:cubicBezTo>
                  <a:pt x="6577763" y="4597162"/>
                  <a:pt x="6575167" y="4596954"/>
                  <a:pt x="6573920" y="4596746"/>
                </a:cubicBezTo>
                <a:lnTo>
                  <a:pt x="6568623" y="4610457"/>
                </a:lnTo>
                <a:cubicBezTo>
                  <a:pt x="6575894" y="4611080"/>
                  <a:pt x="6581840" y="4611704"/>
                  <a:pt x="6586463" y="4612327"/>
                </a:cubicBezTo>
                <a:cubicBezTo>
                  <a:pt x="6591085" y="4612950"/>
                  <a:pt x="6595058" y="4613859"/>
                  <a:pt x="6598382" y="4615053"/>
                </a:cubicBezTo>
                <a:cubicBezTo>
                  <a:pt x="6601705" y="4616248"/>
                  <a:pt x="6604718" y="4617858"/>
                  <a:pt x="6607418" y="4619883"/>
                </a:cubicBezTo>
                <a:cubicBezTo>
                  <a:pt x="6610119" y="4621909"/>
                  <a:pt x="6613287" y="4624687"/>
                  <a:pt x="6616922" y="4628219"/>
                </a:cubicBezTo>
                <a:cubicBezTo>
                  <a:pt x="6617753" y="4639956"/>
                  <a:pt x="6618221" y="4653381"/>
                  <a:pt x="6618325" y="4668494"/>
                </a:cubicBezTo>
                <a:cubicBezTo>
                  <a:pt x="6618428" y="4683607"/>
                  <a:pt x="6618480" y="4701031"/>
                  <a:pt x="6618480" y="4720767"/>
                </a:cubicBezTo>
                <a:cubicBezTo>
                  <a:pt x="6618480" y="4734789"/>
                  <a:pt x="6618454" y="4747072"/>
                  <a:pt x="6618402" y="4757614"/>
                </a:cubicBezTo>
                <a:cubicBezTo>
                  <a:pt x="6618350" y="4768157"/>
                  <a:pt x="6618195" y="4777635"/>
                  <a:pt x="6617935" y="4786049"/>
                </a:cubicBezTo>
                <a:cubicBezTo>
                  <a:pt x="6617675" y="4794462"/>
                  <a:pt x="6617312" y="4802175"/>
                  <a:pt x="6616844" y="4809186"/>
                </a:cubicBezTo>
                <a:cubicBezTo>
                  <a:pt x="6616377" y="4816197"/>
                  <a:pt x="6615780" y="4823182"/>
                  <a:pt x="6615053" y="4830141"/>
                </a:cubicBezTo>
                <a:cubicBezTo>
                  <a:pt x="6605497" y="4830765"/>
                  <a:pt x="6598148" y="4831855"/>
                  <a:pt x="6593006" y="4833413"/>
                </a:cubicBezTo>
                <a:cubicBezTo>
                  <a:pt x="6587865" y="4834971"/>
                  <a:pt x="6584073" y="4836685"/>
                  <a:pt x="6581633" y="4838555"/>
                </a:cubicBezTo>
                <a:cubicBezTo>
                  <a:pt x="6579192" y="4840425"/>
                  <a:pt x="6577763" y="4842216"/>
                  <a:pt x="6577348" y="4843930"/>
                </a:cubicBezTo>
                <a:cubicBezTo>
                  <a:pt x="6576932" y="4845644"/>
                  <a:pt x="6576725" y="4846968"/>
                  <a:pt x="6576725" y="4847903"/>
                </a:cubicBezTo>
                <a:cubicBezTo>
                  <a:pt x="6577140" y="4847903"/>
                  <a:pt x="6578698" y="4847799"/>
                  <a:pt x="6581399" y="4847592"/>
                </a:cubicBezTo>
                <a:cubicBezTo>
                  <a:pt x="6584099" y="4847280"/>
                  <a:pt x="6587631" y="4846968"/>
                  <a:pt x="6591994" y="4846657"/>
                </a:cubicBezTo>
                <a:cubicBezTo>
                  <a:pt x="6596356" y="4846345"/>
                  <a:pt x="6601394" y="4846059"/>
                  <a:pt x="6607107" y="4845800"/>
                </a:cubicBezTo>
                <a:cubicBezTo>
                  <a:pt x="6612819" y="4845540"/>
                  <a:pt x="6618948" y="4845410"/>
                  <a:pt x="6625492" y="4845410"/>
                </a:cubicBezTo>
                <a:cubicBezTo>
                  <a:pt x="6630893" y="4845410"/>
                  <a:pt x="6636216" y="4845514"/>
                  <a:pt x="6641461" y="4845722"/>
                </a:cubicBezTo>
                <a:cubicBezTo>
                  <a:pt x="6646707" y="4845930"/>
                  <a:pt x="6651485" y="4846137"/>
                  <a:pt x="6655796" y="4846345"/>
                </a:cubicBezTo>
                <a:cubicBezTo>
                  <a:pt x="6660106" y="4846553"/>
                  <a:pt x="6663793" y="4846786"/>
                  <a:pt x="6666858" y="4847046"/>
                </a:cubicBezTo>
                <a:cubicBezTo>
                  <a:pt x="6669922" y="4847306"/>
                  <a:pt x="6671973" y="4847488"/>
                  <a:pt x="6673012" y="4847592"/>
                </a:cubicBezTo>
                <a:lnTo>
                  <a:pt x="6679244" y="4833569"/>
                </a:lnTo>
                <a:cubicBezTo>
                  <a:pt x="6670207" y="4832946"/>
                  <a:pt x="6663118" y="4832323"/>
                  <a:pt x="6657977" y="4831699"/>
                </a:cubicBezTo>
                <a:cubicBezTo>
                  <a:pt x="6652835" y="4831076"/>
                  <a:pt x="6648966" y="4830219"/>
                  <a:pt x="6646369" y="4829129"/>
                </a:cubicBezTo>
                <a:cubicBezTo>
                  <a:pt x="6643773" y="4828038"/>
                  <a:pt x="6642137" y="4826636"/>
                  <a:pt x="6641461" y="4824922"/>
                </a:cubicBezTo>
                <a:cubicBezTo>
                  <a:pt x="6640786" y="4823208"/>
                  <a:pt x="6640397" y="4820897"/>
                  <a:pt x="6640293" y="4817989"/>
                </a:cubicBezTo>
                <a:cubicBezTo>
                  <a:pt x="6640085" y="4815288"/>
                  <a:pt x="6639929" y="4811912"/>
                  <a:pt x="6639826" y="4807861"/>
                </a:cubicBezTo>
                <a:cubicBezTo>
                  <a:pt x="6639722" y="4803810"/>
                  <a:pt x="6639644" y="4798539"/>
                  <a:pt x="6639592" y="4792047"/>
                </a:cubicBezTo>
                <a:cubicBezTo>
                  <a:pt x="6639540" y="4785555"/>
                  <a:pt x="6639488" y="4777635"/>
                  <a:pt x="6639436" y="4768287"/>
                </a:cubicBezTo>
                <a:cubicBezTo>
                  <a:pt x="6639384" y="4758939"/>
                  <a:pt x="6639358" y="4747669"/>
                  <a:pt x="6639358" y="4734477"/>
                </a:cubicBezTo>
                <a:lnTo>
                  <a:pt x="6639358" y="4709081"/>
                </a:lnTo>
                <a:cubicBezTo>
                  <a:pt x="6639358" y="4701810"/>
                  <a:pt x="6639384" y="4695137"/>
                  <a:pt x="6639436" y="4689060"/>
                </a:cubicBezTo>
                <a:cubicBezTo>
                  <a:pt x="6639488" y="4682984"/>
                  <a:pt x="6639566" y="4677245"/>
                  <a:pt x="6639670" y="4671844"/>
                </a:cubicBezTo>
                <a:cubicBezTo>
                  <a:pt x="6639774" y="4666443"/>
                  <a:pt x="6639981" y="4660834"/>
                  <a:pt x="6640293" y="4655017"/>
                </a:cubicBezTo>
                <a:lnTo>
                  <a:pt x="6641228" y="4654706"/>
                </a:lnTo>
                <a:cubicBezTo>
                  <a:pt x="6668545" y="4686282"/>
                  <a:pt x="6695318" y="4718274"/>
                  <a:pt x="6721545" y="4750681"/>
                </a:cubicBezTo>
                <a:cubicBezTo>
                  <a:pt x="6747772" y="4783088"/>
                  <a:pt x="6773558" y="4816431"/>
                  <a:pt x="6798902" y="4850708"/>
                </a:cubicBezTo>
                <a:cubicBezTo>
                  <a:pt x="6800564" y="4850292"/>
                  <a:pt x="6802537" y="4849825"/>
                  <a:pt x="6804822" y="4849305"/>
                </a:cubicBezTo>
                <a:cubicBezTo>
                  <a:pt x="6807107" y="4848786"/>
                  <a:pt x="6809471" y="4848267"/>
                  <a:pt x="6811911" y="4847747"/>
                </a:cubicBezTo>
                <a:cubicBezTo>
                  <a:pt x="6814352" y="4847228"/>
                  <a:pt x="6816793" y="4846761"/>
                  <a:pt x="6819234" y="4846345"/>
                </a:cubicBezTo>
                <a:cubicBezTo>
                  <a:pt x="6821675" y="4845930"/>
                  <a:pt x="6823934" y="4845618"/>
                  <a:pt x="6826012" y="4845410"/>
                </a:cubicBezTo>
                <a:cubicBezTo>
                  <a:pt x="6825596" y="4836789"/>
                  <a:pt x="6825285" y="4828739"/>
                  <a:pt x="6825077" y="4821261"/>
                </a:cubicBezTo>
                <a:cubicBezTo>
                  <a:pt x="6824869" y="4813782"/>
                  <a:pt x="6824713" y="4806459"/>
                  <a:pt x="6824610" y="4799292"/>
                </a:cubicBezTo>
                <a:cubicBezTo>
                  <a:pt x="6824506" y="4792125"/>
                  <a:pt x="6824454" y="4784854"/>
                  <a:pt x="6824454" y="4777479"/>
                </a:cubicBezTo>
                <a:lnTo>
                  <a:pt x="6824454" y="4698331"/>
                </a:lnTo>
                <a:cubicBezTo>
                  <a:pt x="6824454" y="4693553"/>
                  <a:pt x="6824480" y="4687840"/>
                  <a:pt x="6824532" y="4681192"/>
                </a:cubicBezTo>
                <a:cubicBezTo>
                  <a:pt x="6824584" y="4674545"/>
                  <a:pt x="6824713" y="4667482"/>
                  <a:pt x="6824921" y="4660003"/>
                </a:cubicBezTo>
                <a:cubicBezTo>
                  <a:pt x="6825129" y="4652524"/>
                  <a:pt x="6825440" y="4644864"/>
                  <a:pt x="6825856" y="4637022"/>
                </a:cubicBezTo>
                <a:cubicBezTo>
                  <a:pt x="6826271" y="4629180"/>
                  <a:pt x="6826843" y="4621675"/>
                  <a:pt x="6827570" y="4614508"/>
                </a:cubicBezTo>
                <a:cubicBezTo>
                  <a:pt x="6836814" y="4613781"/>
                  <a:pt x="6843955" y="4612638"/>
                  <a:pt x="6848993" y="4611080"/>
                </a:cubicBezTo>
                <a:cubicBezTo>
                  <a:pt x="6854031" y="4609522"/>
                  <a:pt x="6857718" y="4607808"/>
                  <a:pt x="6860055" y="4605939"/>
                </a:cubicBezTo>
                <a:cubicBezTo>
                  <a:pt x="6862392" y="4604069"/>
                  <a:pt x="6863742" y="4602225"/>
                  <a:pt x="6864106" y="4600408"/>
                </a:cubicBezTo>
                <a:cubicBezTo>
                  <a:pt x="6864469" y="4598590"/>
                  <a:pt x="6864651" y="4597058"/>
                  <a:pt x="6864651" y="4595812"/>
                </a:cubicBezTo>
                <a:close/>
                <a:moveTo>
                  <a:pt x="6453656" y="4592695"/>
                </a:moveTo>
                <a:cubicBezTo>
                  <a:pt x="6451578" y="4593111"/>
                  <a:pt x="6449423" y="4593500"/>
                  <a:pt x="6447190" y="4593864"/>
                </a:cubicBezTo>
                <a:cubicBezTo>
                  <a:pt x="6444956" y="4594228"/>
                  <a:pt x="6442723" y="4594565"/>
                  <a:pt x="6440490" y="4594877"/>
                </a:cubicBezTo>
                <a:cubicBezTo>
                  <a:pt x="6438257" y="4595188"/>
                  <a:pt x="6436101" y="4595448"/>
                  <a:pt x="6434024" y="4595656"/>
                </a:cubicBezTo>
                <a:cubicBezTo>
                  <a:pt x="6431947" y="4595863"/>
                  <a:pt x="6430077" y="4596019"/>
                  <a:pt x="6428415" y="4596123"/>
                </a:cubicBezTo>
                <a:cubicBezTo>
                  <a:pt x="6427065" y="4599966"/>
                  <a:pt x="6425741" y="4603706"/>
                  <a:pt x="6424442" y="4607341"/>
                </a:cubicBezTo>
                <a:cubicBezTo>
                  <a:pt x="6423144" y="4610976"/>
                  <a:pt x="6421664" y="4614950"/>
                  <a:pt x="6420002" y="4619260"/>
                </a:cubicBezTo>
                <a:cubicBezTo>
                  <a:pt x="6418340" y="4623571"/>
                  <a:pt x="6416366" y="4628504"/>
                  <a:pt x="6414081" y="4634061"/>
                </a:cubicBezTo>
                <a:cubicBezTo>
                  <a:pt x="6411796" y="4639619"/>
                  <a:pt x="6408992" y="4646266"/>
                  <a:pt x="6405668" y="4654004"/>
                </a:cubicBezTo>
                <a:cubicBezTo>
                  <a:pt x="6402344" y="4661743"/>
                  <a:pt x="6398397" y="4670831"/>
                  <a:pt x="6393827" y="4681270"/>
                </a:cubicBezTo>
                <a:cubicBezTo>
                  <a:pt x="6389256" y="4691709"/>
                  <a:pt x="6383855" y="4703940"/>
                  <a:pt x="6377623" y="4717962"/>
                </a:cubicBezTo>
                <a:cubicBezTo>
                  <a:pt x="6372429" y="4729492"/>
                  <a:pt x="6367340" y="4740788"/>
                  <a:pt x="6362354" y="4751850"/>
                </a:cubicBezTo>
                <a:cubicBezTo>
                  <a:pt x="6357368" y="4762912"/>
                  <a:pt x="6352590" y="4773325"/>
                  <a:pt x="6348020" y="4783088"/>
                </a:cubicBezTo>
                <a:cubicBezTo>
                  <a:pt x="6343450" y="4792852"/>
                  <a:pt x="6339191" y="4801733"/>
                  <a:pt x="6335244" y="4809731"/>
                </a:cubicBezTo>
                <a:cubicBezTo>
                  <a:pt x="6331297" y="4817729"/>
                  <a:pt x="6327869" y="4824429"/>
                  <a:pt x="6324961" y="4829830"/>
                </a:cubicBezTo>
                <a:cubicBezTo>
                  <a:pt x="6316651" y="4830453"/>
                  <a:pt x="6310212" y="4831544"/>
                  <a:pt x="6305641" y="4833102"/>
                </a:cubicBezTo>
                <a:cubicBezTo>
                  <a:pt x="6301071" y="4834660"/>
                  <a:pt x="6297695" y="4836348"/>
                  <a:pt x="6295514" y="4838165"/>
                </a:cubicBezTo>
                <a:cubicBezTo>
                  <a:pt x="6293333" y="4839983"/>
                  <a:pt x="6292034" y="4841749"/>
                  <a:pt x="6291619" y="4843463"/>
                </a:cubicBezTo>
                <a:cubicBezTo>
                  <a:pt x="6291203" y="4845177"/>
                  <a:pt x="6290996" y="4846553"/>
                  <a:pt x="6290996" y="4847592"/>
                </a:cubicBezTo>
                <a:cubicBezTo>
                  <a:pt x="6291515" y="4847488"/>
                  <a:pt x="6293307" y="4847306"/>
                  <a:pt x="6296371" y="4847046"/>
                </a:cubicBezTo>
                <a:cubicBezTo>
                  <a:pt x="6299435" y="4846786"/>
                  <a:pt x="6303122" y="4846553"/>
                  <a:pt x="6307433" y="4846345"/>
                </a:cubicBezTo>
                <a:cubicBezTo>
                  <a:pt x="6311744" y="4846137"/>
                  <a:pt x="6316366" y="4845930"/>
                  <a:pt x="6321300" y="4845722"/>
                </a:cubicBezTo>
                <a:cubicBezTo>
                  <a:pt x="6326233" y="4845514"/>
                  <a:pt x="6330830" y="4845410"/>
                  <a:pt x="6335088" y="4845410"/>
                </a:cubicBezTo>
                <a:cubicBezTo>
                  <a:pt x="6338931" y="4845410"/>
                  <a:pt x="6343242" y="4845488"/>
                  <a:pt x="6348020" y="4845644"/>
                </a:cubicBezTo>
                <a:cubicBezTo>
                  <a:pt x="6352798" y="4845800"/>
                  <a:pt x="6357368" y="4845982"/>
                  <a:pt x="6361731" y="4846189"/>
                </a:cubicBezTo>
                <a:cubicBezTo>
                  <a:pt x="6366093" y="4846397"/>
                  <a:pt x="6369885" y="4846605"/>
                  <a:pt x="6373105" y="4846812"/>
                </a:cubicBezTo>
                <a:cubicBezTo>
                  <a:pt x="6376324" y="4847020"/>
                  <a:pt x="6378350" y="4847176"/>
                  <a:pt x="6379181" y="4847280"/>
                </a:cubicBezTo>
                <a:lnTo>
                  <a:pt x="6385413" y="4833258"/>
                </a:lnTo>
                <a:cubicBezTo>
                  <a:pt x="6378869" y="4832842"/>
                  <a:pt x="6373546" y="4832427"/>
                  <a:pt x="6369443" y="4832011"/>
                </a:cubicBezTo>
                <a:cubicBezTo>
                  <a:pt x="6365340" y="4831596"/>
                  <a:pt x="6362120" y="4831102"/>
                  <a:pt x="6359783" y="4830531"/>
                </a:cubicBezTo>
                <a:cubicBezTo>
                  <a:pt x="6357446" y="4829960"/>
                  <a:pt x="6355836" y="4829258"/>
                  <a:pt x="6354953" y="4828428"/>
                </a:cubicBezTo>
                <a:cubicBezTo>
                  <a:pt x="6354070" y="4827597"/>
                  <a:pt x="6353629" y="4826558"/>
                  <a:pt x="6353629" y="4825311"/>
                </a:cubicBezTo>
                <a:cubicBezTo>
                  <a:pt x="6353629" y="4824273"/>
                  <a:pt x="6353863" y="4822922"/>
                  <a:pt x="6354330" y="4821261"/>
                </a:cubicBezTo>
                <a:cubicBezTo>
                  <a:pt x="6354798" y="4819599"/>
                  <a:pt x="6355602" y="4817158"/>
                  <a:pt x="6356745" y="4813938"/>
                </a:cubicBezTo>
                <a:cubicBezTo>
                  <a:pt x="6357368" y="4812068"/>
                  <a:pt x="6358199" y="4809835"/>
                  <a:pt x="6359238" y="4807238"/>
                </a:cubicBezTo>
                <a:cubicBezTo>
                  <a:pt x="6360277" y="4804641"/>
                  <a:pt x="6361601" y="4801344"/>
                  <a:pt x="6363211" y="4797345"/>
                </a:cubicBezTo>
                <a:cubicBezTo>
                  <a:pt x="6364821" y="4793346"/>
                  <a:pt x="6366872" y="4788438"/>
                  <a:pt x="6369365" y="4782621"/>
                </a:cubicBezTo>
                <a:cubicBezTo>
                  <a:pt x="6371858" y="4776804"/>
                  <a:pt x="6374922" y="4769689"/>
                  <a:pt x="6378558" y="4761276"/>
                </a:cubicBezTo>
                <a:cubicBezTo>
                  <a:pt x="6391126" y="4760860"/>
                  <a:pt x="6404473" y="4760601"/>
                  <a:pt x="6418600" y="4760497"/>
                </a:cubicBezTo>
                <a:cubicBezTo>
                  <a:pt x="6432726" y="4760393"/>
                  <a:pt x="6448358" y="4760341"/>
                  <a:pt x="6465497" y="4760341"/>
                </a:cubicBezTo>
                <a:cubicBezTo>
                  <a:pt x="6470794" y="4774883"/>
                  <a:pt x="6475390" y="4787970"/>
                  <a:pt x="6479285" y="4799604"/>
                </a:cubicBezTo>
                <a:cubicBezTo>
                  <a:pt x="6483180" y="4811237"/>
                  <a:pt x="6486478" y="4821416"/>
                  <a:pt x="6489179" y="4830141"/>
                </a:cubicBezTo>
                <a:cubicBezTo>
                  <a:pt x="6481492" y="4830868"/>
                  <a:pt x="6475572" y="4832011"/>
                  <a:pt x="6471417" y="4833569"/>
                </a:cubicBezTo>
                <a:cubicBezTo>
                  <a:pt x="6467262" y="4835127"/>
                  <a:pt x="6464172" y="4836789"/>
                  <a:pt x="6462147" y="4838555"/>
                </a:cubicBezTo>
                <a:cubicBezTo>
                  <a:pt x="6460121" y="4840321"/>
                  <a:pt x="6458927" y="4842060"/>
                  <a:pt x="6458563" y="4843774"/>
                </a:cubicBezTo>
                <a:cubicBezTo>
                  <a:pt x="6458200" y="4845488"/>
                  <a:pt x="6458018" y="4846864"/>
                  <a:pt x="6458018" y="4847903"/>
                </a:cubicBezTo>
                <a:cubicBezTo>
                  <a:pt x="6458641" y="4847799"/>
                  <a:pt x="6460693" y="4847617"/>
                  <a:pt x="6464172" y="4847358"/>
                </a:cubicBezTo>
                <a:cubicBezTo>
                  <a:pt x="6467652" y="4847098"/>
                  <a:pt x="6472040" y="4846812"/>
                  <a:pt x="6477338" y="4846501"/>
                </a:cubicBezTo>
                <a:cubicBezTo>
                  <a:pt x="6482635" y="4846189"/>
                  <a:pt x="6488530" y="4845930"/>
                  <a:pt x="6495022" y="4845722"/>
                </a:cubicBezTo>
                <a:cubicBezTo>
                  <a:pt x="6501513" y="4845514"/>
                  <a:pt x="6508083" y="4845410"/>
                  <a:pt x="6514731" y="4845410"/>
                </a:cubicBezTo>
                <a:cubicBezTo>
                  <a:pt x="6520963" y="4845410"/>
                  <a:pt x="6526962" y="4845514"/>
                  <a:pt x="6532726" y="4845722"/>
                </a:cubicBezTo>
                <a:cubicBezTo>
                  <a:pt x="6538491" y="4845930"/>
                  <a:pt x="6543736" y="4846137"/>
                  <a:pt x="6548463" y="4846345"/>
                </a:cubicBezTo>
                <a:cubicBezTo>
                  <a:pt x="6553189" y="4846553"/>
                  <a:pt x="6557213" y="4846786"/>
                  <a:pt x="6560537" y="4847046"/>
                </a:cubicBezTo>
                <a:cubicBezTo>
                  <a:pt x="6563861" y="4847306"/>
                  <a:pt x="6566146" y="4847488"/>
                  <a:pt x="6567393" y="4847592"/>
                </a:cubicBezTo>
                <a:lnTo>
                  <a:pt x="6573625" y="4833569"/>
                </a:lnTo>
                <a:cubicBezTo>
                  <a:pt x="6564588" y="4832946"/>
                  <a:pt x="6557499" y="4832297"/>
                  <a:pt x="6552358" y="4831622"/>
                </a:cubicBezTo>
                <a:cubicBezTo>
                  <a:pt x="6547216" y="4830946"/>
                  <a:pt x="6543217" y="4829934"/>
                  <a:pt x="6540361" y="4828583"/>
                </a:cubicBezTo>
                <a:cubicBezTo>
                  <a:pt x="6537504" y="4827233"/>
                  <a:pt x="6535401" y="4825467"/>
                  <a:pt x="6534051" y="4823286"/>
                </a:cubicBezTo>
                <a:cubicBezTo>
                  <a:pt x="6532700" y="4821105"/>
                  <a:pt x="6531246" y="4818196"/>
                  <a:pt x="6529688" y="4814561"/>
                </a:cubicBezTo>
                <a:cubicBezTo>
                  <a:pt x="6528026" y="4811029"/>
                  <a:pt x="6526105" y="4806485"/>
                  <a:pt x="6523923" y="4800928"/>
                </a:cubicBezTo>
                <a:cubicBezTo>
                  <a:pt x="6521742" y="4795371"/>
                  <a:pt x="6519197" y="4788542"/>
                  <a:pt x="6516289" y="4780440"/>
                </a:cubicBezTo>
                <a:cubicBezTo>
                  <a:pt x="6513381" y="4772338"/>
                  <a:pt x="6510005" y="4762808"/>
                  <a:pt x="6506162" y="4751850"/>
                </a:cubicBezTo>
                <a:cubicBezTo>
                  <a:pt x="6502318" y="4740891"/>
                  <a:pt x="6497904" y="4728245"/>
                  <a:pt x="6492918" y="4713911"/>
                </a:cubicBezTo>
                <a:cubicBezTo>
                  <a:pt x="6486894" y="4696773"/>
                  <a:pt x="6481752" y="4681997"/>
                  <a:pt x="6477494" y="4669585"/>
                </a:cubicBezTo>
                <a:cubicBezTo>
                  <a:pt x="6473235" y="4657173"/>
                  <a:pt x="6469625" y="4646318"/>
                  <a:pt x="6466665" y="4637022"/>
                </a:cubicBezTo>
                <a:cubicBezTo>
                  <a:pt x="6463705" y="4627725"/>
                  <a:pt x="6461212" y="4619598"/>
                  <a:pt x="6459187" y="4612638"/>
                </a:cubicBezTo>
                <a:cubicBezTo>
                  <a:pt x="6457161" y="4605679"/>
                  <a:pt x="6455317" y="4599031"/>
                  <a:pt x="6453656" y="4592695"/>
                </a:cubicBezTo>
                <a:close/>
                <a:moveTo>
                  <a:pt x="5320181" y="4592695"/>
                </a:moveTo>
                <a:cubicBezTo>
                  <a:pt x="5318104" y="4593111"/>
                  <a:pt x="5315948" y="4593500"/>
                  <a:pt x="5313715" y="4593864"/>
                </a:cubicBezTo>
                <a:cubicBezTo>
                  <a:pt x="5311481" y="4594228"/>
                  <a:pt x="5309248" y="4594565"/>
                  <a:pt x="5307015" y="4594877"/>
                </a:cubicBezTo>
                <a:cubicBezTo>
                  <a:pt x="5304782" y="4595188"/>
                  <a:pt x="5302627" y="4595448"/>
                  <a:pt x="5300549" y="4595656"/>
                </a:cubicBezTo>
                <a:cubicBezTo>
                  <a:pt x="5298472" y="4595863"/>
                  <a:pt x="5296602" y="4596019"/>
                  <a:pt x="5294940" y="4596123"/>
                </a:cubicBezTo>
                <a:cubicBezTo>
                  <a:pt x="5293590" y="4599966"/>
                  <a:pt x="5292266" y="4603706"/>
                  <a:pt x="5290967" y="4607341"/>
                </a:cubicBezTo>
                <a:cubicBezTo>
                  <a:pt x="5289669" y="4610976"/>
                  <a:pt x="5288189" y="4614950"/>
                  <a:pt x="5286527" y="4619260"/>
                </a:cubicBezTo>
                <a:cubicBezTo>
                  <a:pt x="5284865" y="4623571"/>
                  <a:pt x="5282891" y="4628504"/>
                  <a:pt x="5280606" y="4634061"/>
                </a:cubicBezTo>
                <a:cubicBezTo>
                  <a:pt x="5278321" y="4639619"/>
                  <a:pt x="5275517" y="4646266"/>
                  <a:pt x="5272193" y="4654004"/>
                </a:cubicBezTo>
                <a:cubicBezTo>
                  <a:pt x="5268869" y="4661743"/>
                  <a:pt x="5264922" y="4670831"/>
                  <a:pt x="5260352" y="4681270"/>
                </a:cubicBezTo>
                <a:cubicBezTo>
                  <a:pt x="5255781" y="4691709"/>
                  <a:pt x="5250380" y="4703940"/>
                  <a:pt x="5244148" y="4717962"/>
                </a:cubicBezTo>
                <a:cubicBezTo>
                  <a:pt x="5238954" y="4729492"/>
                  <a:pt x="5233865" y="4740788"/>
                  <a:pt x="5228879" y="4751850"/>
                </a:cubicBezTo>
                <a:cubicBezTo>
                  <a:pt x="5223893" y="4762912"/>
                  <a:pt x="5219115" y="4773325"/>
                  <a:pt x="5214546" y="4783088"/>
                </a:cubicBezTo>
                <a:cubicBezTo>
                  <a:pt x="5209975" y="4792852"/>
                  <a:pt x="5205716" y="4801733"/>
                  <a:pt x="5201769" y="4809731"/>
                </a:cubicBezTo>
                <a:cubicBezTo>
                  <a:pt x="5197823" y="4817729"/>
                  <a:pt x="5194394" y="4824429"/>
                  <a:pt x="5191486" y="4829830"/>
                </a:cubicBezTo>
                <a:cubicBezTo>
                  <a:pt x="5183177" y="4830453"/>
                  <a:pt x="5176737" y="4831544"/>
                  <a:pt x="5172166" y="4833102"/>
                </a:cubicBezTo>
                <a:cubicBezTo>
                  <a:pt x="5167596" y="4834660"/>
                  <a:pt x="5164220" y="4836348"/>
                  <a:pt x="5162039" y="4838165"/>
                </a:cubicBezTo>
                <a:cubicBezTo>
                  <a:pt x="5159858" y="4839983"/>
                  <a:pt x="5158559" y="4841749"/>
                  <a:pt x="5158144" y="4843463"/>
                </a:cubicBezTo>
                <a:cubicBezTo>
                  <a:pt x="5157728" y="4845177"/>
                  <a:pt x="5157521" y="4846553"/>
                  <a:pt x="5157521" y="4847592"/>
                </a:cubicBezTo>
                <a:cubicBezTo>
                  <a:pt x="5158040" y="4847488"/>
                  <a:pt x="5159832" y="4847306"/>
                  <a:pt x="5162896" y="4847046"/>
                </a:cubicBezTo>
                <a:cubicBezTo>
                  <a:pt x="5165960" y="4846786"/>
                  <a:pt x="5169647" y="4846553"/>
                  <a:pt x="5173958" y="4846345"/>
                </a:cubicBezTo>
                <a:cubicBezTo>
                  <a:pt x="5178269" y="4846137"/>
                  <a:pt x="5182891" y="4845930"/>
                  <a:pt x="5187825" y="4845722"/>
                </a:cubicBezTo>
                <a:cubicBezTo>
                  <a:pt x="5192759" y="4845514"/>
                  <a:pt x="5197355" y="4845410"/>
                  <a:pt x="5201613" y="4845410"/>
                </a:cubicBezTo>
                <a:cubicBezTo>
                  <a:pt x="5205457" y="4845410"/>
                  <a:pt x="5209767" y="4845488"/>
                  <a:pt x="5214546" y="4845644"/>
                </a:cubicBezTo>
                <a:cubicBezTo>
                  <a:pt x="5219323" y="4845800"/>
                  <a:pt x="5223893" y="4845982"/>
                  <a:pt x="5228256" y="4846189"/>
                </a:cubicBezTo>
                <a:cubicBezTo>
                  <a:pt x="5232618" y="4846397"/>
                  <a:pt x="5236410" y="4846605"/>
                  <a:pt x="5239630" y="4846812"/>
                </a:cubicBezTo>
                <a:cubicBezTo>
                  <a:pt x="5242850" y="4847020"/>
                  <a:pt x="5244875" y="4847176"/>
                  <a:pt x="5245706" y="4847280"/>
                </a:cubicBezTo>
                <a:lnTo>
                  <a:pt x="5251938" y="4833258"/>
                </a:lnTo>
                <a:cubicBezTo>
                  <a:pt x="5245394" y="4832842"/>
                  <a:pt x="5240071" y="4832427"/>
                  <a:pt x="5235968" y="4832011"/>
                </a:cubicBezTo>
                <a:cubicBezTo>
                  <a:pt x="5231865" y="4831596"/>
                  <a:pt x="5228645" y="4831102"/>
                  <a:pt x="5226308" y="4830531"/>
                </a:cubicBezTo>
                <a:cubicBezTo>
                  <a:pt x="5223971" y="4829960"/>
                  <a:pt x="5222361" y="4829258"/>
                  <a:pt x="5221478" y="4828428"/>
                </a:cubicBezTo>
                <a:cubicBezTo>
                  <a:pt x="5220596" y="4827597"/>
                  <a:pt x="5220154" y="4826558"/>
                  <a:pt x="5220154" y="4825311"/>
                </a:cubicBezTo>
                <a:cubicBezTo>
                  <a:pt x="5220154" y="4824273"/>
                  <a:pt x="5220388" y="4822922"/>
                  <a:pt x="5220855" y="4821261"/>
                </a:cubicBezTo>
                <a:cubicBezTo>
                  <a:pt x="5221323" y="4819599"/>
                  <a:pt x="5222128" y="4817158"/>
                  <a:pt x="5223270" y="4813938"/>
                </a:cubicBezTo>
                <a:cubicBezTo>
                  <a:pt x="5223893" y="4812068"/>
                  <a:pt x="5224724" y="4809835"/>
                  <a:pt x="5225763" y="4807238"/>
                </a:cubicBezTo>
                <a:cubicBezTo>
                  <a:pt x="5226802" y="4804641"/>
                  <a:pt x="5228126" y="4801344"/>
                  <a:pt x="5229736" y="4797345"/>
                </a:cubicBezTo>
                <a:cubicBezTo>
                  <a:pt x="5231346" y="4793346"/>
                  <a:pt x="5233397" y="4788438"/>
                  <a:pt x="5235891" y="4782621"/>
                </a:cubicBezTo>
                <a:cubicBezTo>
                  <a:pt x="5238383" y="4776804"/>
                  <a:pt x="5241447" y="4769689"/>
                  <a:pt x="5245083" y="4761276"/>
                </a:cubicBezTo>
                <a:cubicBezTo>
                  <a:pt x="5257651" y="4760860"/>
                  <a:pt x="5270998" y="4760601"/>
                  <a:pt x="5285125" y="4760497"/>
                </a:cubicBezTo>
                <a:cubicBezTo>
                  <a:pt x="5299251" y="4760393"/>
                  <a:pt x="5314884" y="4760341"/>
                  <a:pt x="5332022" y="4760341"/>
                </a:cubicBezTo>
                <a:cubicBezTo>
                  <a:pt x="5337319" y="4774883"/>
                  <a:pt x="5341915" y="4787970"/>
                  <a:pt x="5345810" y="4799604"/>
                </a:cubicBezTo>
                <a:cubicBezTo>
                  <a:pt x="5349706" y="4811237"/>
                  <a:pt x="5353003" y="4821416"/>
                  <a:pt x="5355704" y="4830141"/>
                </a:cubicBezTo>
                <a:cubicBezTo>
                  <a:pt x="5348018" y="4830868"/>
                  <a:pt x="5342098" y="4832011"/>
                  <a:pt x="5337942" y="4833569"/>
                </a:cubicBezTo>
                <a:cubicBezTo>
                  <a:pt x="5333788" y="4835127"/>
                  <a:pt x="5330697" y="4836789"/>
                  <a:pt x="5328672" y="4838555"/>
                </a:cubicBezTo>
                <a:cubicBezTo>
                  <a:pt x="5326646" y="4840321"/>
                  <a:pt x="5325452" y="4842060"/>
                  <a:pt x="5325088" y="4843774"/>
                </a:cubicBezTo>
                <a:cubicBezTo>
                  <a:pt x="5324725" y="4845488"/>
                  <a:pt x="5324543" y="4846864"/>
                  <a:pt x="5324543" y="4847903"/>
                </a:cubicBezTo>
                <a:cubicBezTo>
                  <a:pt x="5325166" y="4847799"/>
                  <a:pt x="5327218" y="4847617"/>
                  <a:pt x="5330697" y="4847358"/>
                </a:cubicBezTo>
                <a:cubicBezTo>
                  <a:pt x="5334177" y="4847098"/>
                  <a:pt x="5338565" y="4846812"/>
                  <a:pt x="5343863" y="4846501"/>
                </a:cubicBezTo>
                <a:cubicBezTo>
                  <a:pt x="5349160" y="4846189"/>
                  <a:pt x="5355055" y="4845930"/>
                  <a:pt x="5361547" y="4845722"/>
                </a:cubicBezTo>
                <a:cubicBezTo>
                  <a:pt x="5368039" y="4845514"/>
                  <a:pt x="5374608" y="4845410"/>
                  <a:pt x="5381256" y="4845410"/>
                </a:cubicBezTo>
                <a:cubicBezTo>
                  <a:pt x="5387488" y="4845410"/>
                  <a:pt x="5393486" y="4845514"/>
                  <a:pt x="5399251" y="4845722"/>
                </a:cubicBezTo>
                <a:cubicBezTo>
                  <a:pt x="5405016" y="4845930"/>
                  <a:pt x="5410261" y="4846137"/>
                  <a:pt x="5414987" y="4846345"/>
                </a:cubicBezTo>
                <a:cubicBezTo>
                  <a:pt x="5419714" y="4846553"/>
                  <a:pt x="5423739" y="4846786"/>
                  <a:pt x="5427063" y="4847046"/>
                </a:cubicBezTo>
                <a:cubicBezTo>
                  <a:pt x="5430386" y="4847306"/>
                  <a:pt x="5432671" y="4847488"/>
                  <a:pt x="5433918" y="4847592"/>
                </a:cubicBezTo>
                <a:lnTo>
                  <a:pt x="5440150" y="4833569"/>
                </a:lnTo>
                <a:cubicBezTo>
                  <a:pt x="5431114" y="4832946"/>
                  <a:pt x="5424024" y="4832297"/>
                  <a:pt x="5418883" y="4831622"/>
                </a:cubicBezTo>
                <a:cubicBezTo>
                  <a:pt x="5413741" y="4830946"/>
                  <a:pt x="5409742" y="4829934"/>
                  <a:pt x="5406886" y="4828583"/>
                </a:cubicBezTo>
                <a:cubicBezTo>
                  <a:pt x="5404029" y="4827233"/>
                  <a:pt x="5401926" y="4825467"/>
                  <a:pt x="5400576" y="4823286"/>
                </a:cubicBezTo>
                <a:cubicBezTo>
                  <a:pt x="5399225" y="4821105"/>
                  <a:pt x="5397771" y="4818196"/>
                  <a:pt x="5396213" y="4814561"/>
                </a:cubicBezTo>
                <a:cubicBezTo>
                  <a:pt x="5394551" y="4811029"/>
                  <a:pt x="5392630" y="4806485"/>
                  <a:pt x="5390448" y="4800928"/>
                </a:cubicBezTo>
                <a:cubicBezTo>
                  <a:pt x="5388267" y="4795371"/>
                  <a:pt x="5385722" y="4788542"/>
                  <a:pt x="5382814" y="4780440"/>
                </a:cubicBezTo>
                <a:cubicBezTo>
                  <a:pt x="5379906" y="4772338"/>
                  <a:pt x="5376530" y="4762808"/>
                  <a:pt x="5372687" y="4751850"/>
                </a:cubicBezTo>
                <a:cubicBezTo>
                  <a:pt x="5368844" y="4740891"/>
                  <a:pt x="5364429" y="4728245"/>
                  <a:pt x="5359443" y="4713911"/>
                </a:cubicBezTo>
                <a:cubicBezTo>
                  <a:pt x="5353419" y="4696773"/>
                  <a:pt x="5348277" y="4681997"/>
                  <a:pt x="5344019" y="4669585"/>
                </a:cubicBezTo>
                <a:cubicBezTo>
                  <a:pt x="5339760" y="4657173"/>
                  <a:pt x="5336151" y="4646318"/>
                  <a:pt x="5333190" y="4637022"/>
                </a:cubicBezTo>
                <a:cubicBezTo>
                  <a:pt x="5330230" y="4627725"/>
                  <a:pt x="5327737" y="4619598"/>
                  <a:pt x="5325712" y="4612638"/>
                </a:cubicBezTo>
                <a:cubicBezTo>
                  <a:pt x="5323686" y="4605679"/>
                  <a:pt x="5321842" y="4599031"/>
                  <a:pt x="5320181" y="4592695"/>
                </a:cubicBezTo>
                <a:close/>
                <a:moveTo>
                  <a:pt x="7267280" y="4592384"/>
                </a:moveTo>
                <a:cubicBezTo>
                  <a:pt x="7254296" y="4592384"/>
                  <a:pt x="7242066" y="4594202"/>
                  <a:pt x="7230588" y="4597837"/>
                </a:cubicBezTo>
                <a:cubicBezTo>
                  <a:pt x="7219111" y="4601472"/>
                  <a:pt x="7209113" y="4606588"/>
                  <a:pt x="7200596" y="4613184"/>
                </a:cubicBezTo>
                <a:cubicBezTo>
                  <a:pt x="7192079" y="4619779"/>
                  <a:pt x="7185353" y="4627674"/>
                  <a:pt x="7180419" y="4636866"/>
                </a:cubicBezTo>
                <a:cubicBezTo>
                  <a:pt x="7175486" y="4646058"/>
                  <a:pt x="7173019" y="4656212"/>
                  <a:pt x="7173019" y="4667326"/>
                </a:cubicBezTo>
                <a:cubicBezTo>
                  <a:pt x="7173019" y="4673870"/>
                  <a:pt x="7173901" y="4679868"/>
                  <a:pt x="7175667" y="4685321"/>
                </a:cubicBezTo>
                <a:cubicBezTo>
                  <a:pt x="7177433" y="4690774"/>
                  <a:pt x="7179874" y="4695786"/>
                  <a:pt x="7182990" y="4700356"/>
                </a:cubicBezTo>
                <a:cubicBezTo>
                  <a:pt x="7186106" y="4704927"/>
                  <a:pt x="7189767" y="4709081"/>
                  <a:pt x="7193974" y="4712821"/>
                </a:cubicBezTo>
                <a:cubicBezTo>
                  <a:pt x="7198181" y="4716560"/>
                  <a:pt x="7202725" y="4720040"/>
                  <a:pt x="7207607" y="4723260"/>
                </a:cubicBezTo>
                <a:cubicBezTo>
                  <a:pt x="7212489" y="4726479"/>
                  <a:pt x="7217604" y="4729492"/>
                  <a:pt x="7222954" y="4732296"/>
                </a:cubicBezTo>
                <a:cubicBezTo>
                  <a:pt x="7228303" y="4735101"/>
                  <a:pt x="7233678" y="4737801"/>
                  <a:pt x="7239080" y="4740398"/>
                </a:cubicBezTo>
                <a:cubicBezTo>
                  <a:pt x="7246974" y="4744345"/>
                  <a:pt x="7254452" y="4748136"/>
                  <a:pt x="7261515" y="4751772"/>
                </a:cubicBezTo>
                <a:cubicBezTo>
                  <a:pt x="7268579" y="4755407"/>
                  <a:pt x="7274759" y="4759354"/>
                  <a:pt x="7280056" y="4763613"/>
                </a:cubicBezTo>
                <a:cubicBezTo>
                  <a:pt x="7285354" y="4767872"/>
                  <a:pt x="7289560" y="4772624"/>
                  <a:pt x="7292676" y="4777869"/>
                </a:cubicBezTo>
                <a:cubicBezTo>
                  <a:pt x="7295792" y="4783114"/>
                  <a:pt x="7297350" y="4789321"/>
                  <a:pt x="7297350" y="4796488"/>
                </a:cubicBezTo>
                <a:cubicBezTo>
                  <a:pt x="7297350" y="4802512"/>
                  <a:pt x="7296234" y="4807732"/>
                  <a:pt x="7294001" y="4812146"/>
                </a:cubicBezTo>
                <a:cubicBezTo>
                  <a:pt x="7291767" y="4816560"/>
                  <a:pt x="7288703" y="4820248"/>
                  <a:pt x="7284808" y="4823208"/>
                </a:cubicBezTo>
                <a:cubicBezTo>
                  <a:pt x="7280913" y="4826168"/>
                  <a:pt x="7276239" y="4828376"/>
                  <a:pt x="7270786" y="4829830"/>
                </a:cubicBezTo>
                <a:cubicBezTo>
                  <a:pt x="7265333" y="4831284"/>
                  <a:pt x="7259438" y="4832011"/>
                  <a:pt x="7253102" y="4832011"/>
                </a:cubicBezTo>
                <a:cubicBezTo>
                  <a:pt x="7245935" y="4832011"/>
                  <a:pt x="7238716" y="4830998"/>
                  <a:pt x="7231445" y="4828973"/>
                </a:cubicBezTo>
                <a:cubicBezTo>
                  <a:pt x="7224174" y="4826947"/>
                  <a:pt x="7217527" y="4823598"/>
                  <a:pt x="7211502" y="4818923"/>
                </a:cubicBezTo>
                <a:cubicBezTo>
                  <a:pt x="7205478" y="4814249"/>
                  <a:pt x="7200362" y="4808043"/>
                  <a:pt x="7196155" y="4800305"/>
                </a:cubicBezTo>
                <a:cubicBezTo>
                  <a:pt x="7191949" y="4792567"/>
                  <a:pt x="7189326" y="4782985"/>
                  <a:pt x="7188287" y="4771559"/>
                </a:cubicBezTo>
                <a:lnTo>
                  <a:pt x="7174577" y="4772805"/>
                </a:lnTo>
                <a:cubicBezTo>
                  <a:pt x="7174369" y="4781842"/>
                  <a:pt x="7174161" y="4789528"/>
                  <a:pt x="7173953" y="4795864"/>
                </a:cubicBezTo>
                <a:cubicBezTo>
                  <a:pt x="7173746" y="4802200"/>
                  <a:pt x="7173590" y="4807472"/>
                  <a:pt x="7173486" y="4811679"/>
                </a:cubicBezTo>
                <a:cubicBezTo>
                  <a:pt x="7173382" y="4815885"/>
                  <a:pt x="7173330" y="4819131"/>
                  <a:pt x="7173330" y="4821416"/>
                </a:cubicBezTo>
                <a:cubicBezTo>
                  <a:pt x="7173226" y="4823805"/>
                  <a:pt x="7173174" y="4825571"/>
                  <a:pt x="7173174" y="4826714"/>
                </a:cubicBezTo>
                <a:cubicBezTo>
                  <a:pt x="7173071" y="4827960"/>
                  <a:pt x="7173019" y="4828739"/>
                  <a:pt x="7173019" y="4829051"/>
                </a:cubicBezTo>
                <a:lnTo>
                  <a:pt x="7173019" y="4829518"/>
                </a:lnTo>
                <a:cubicBezTo>
                  <a:pt x="7173019" y="4832323"/>
                  <a:pt x="7175148" y="4835023"/>
                  <a:pt x="7179407" y="4837620"/>
                </a:cubicBezTo>
                <a:cubicBezTo>
                  <a:pt x="7183665" y="4840217"/>
                  <a:pt x="7189092" y="4842476"/>
                  <a:pt x="7195688" y="4844398"/>
                </a:cubicBezTo>
                <a:cubicBezTo>
                  <a:pt x="7202284" y="4846319"/>
                  <a:pt x="7209581" y="4847851"/>
                  <a:pt x="7217579" y="4848994"/>
                </a:cubicBezTo>
                <a:cubicBezTo>
                  <a:pt x="7225577" y="4850136"/>
                  <a:pt x="7233263" y="4850708"/>
                  <a:pt x="7240638" y="4850708"/>
                </a:cubicBezTo>
                <a:cubicBezTo>
                  <a:pt x="7248843" y="4850708"/>
                  <a:pt x="7256919" y="4849955"/>
                  <a:pt x="7264865" y="4848448"/>
                </a:cubicBezTo>
                <a:cubicBezTo>
                  <a:pt x="7272811" y="4846942"/>
                  <a:pt x="7280342" y="4844761"/>
                  <a:pt x="7287457" y="4841905"/>
                </a:cubicBezTo>
                <a:cubicBezTo>
                  <a:pt x="7294572" y="4839048"/>
                  <a:pt x="7301142" y="4835517"/>
                  <a:pt x="7307166" y="4831310"/>
                </a:cubicBezTo>
                <a:cubicBezTo>
                  <a:pt x="7313190" y="4827103"/>
                  <a:pt x="7318410" y="4822325"/>
                  <a:pt x="7322824" y="4816976"/>
                </a:cubicBezTo>
                <a:cubicBezTo>
                  <a:pt x="7327239" y="4811627"/>
                  <a:pt x="7330693" y="4805706"/>
                  <a:pt x="7333185" y="4799214"/>
                </a:cubicBezTo>
                <a:cubicBezTo>
                  <a:pt x="7335678" y="4792722"/>
                  <a:pt x="7336925" y="4785685"/>
                  <a:pt x="7336925" y="4778103"/>
                </a:cubicBezTo>
                <a:cubicBezTo>
                  <a:pt x="7336925" y="4768131"/>
                  <a:pt x="7334847" y="4759458"/>
                  <a:pt x="7330693" y="4752083"/>
                </a:cubicBezTo>
                <a:cubicBezTo>
                  <a:pt x="7326538" y="4744709"/>
                  <a:pt x="7321085" y="4738191"/>
                  <a:pt x="7314333" y="4732530"/>
                </a:cubicBezTo>
                <a:cubicBezTo>
                  <a:pt x="7307582" y="4726869"/>
                  <a:pt x="7299947" y="4721805"/>
                  <a:pt x="7291430" y="4717339"/>
                </a:cubicBezTo>
                <a:cubicBezTo>
                  <a:pt x="7282913" y="4712873"/>
                  <a:pt x="7274291" y="4708510"/>
                  <a:pt x="7265566" y="4704251"/>
                </a:cubicBezTo>
                <a:cubicBezTo>
                  <a:pt x="7257776" y="4700512"/>
                  <a:pt x="7250453" y="4696799"/>
                  <a:pt x="7243598" y="4693111"/>
                </a:cubicBezTo>
                <a:cubicBezTo>
                  <a:pt x="7236743" y="4689424"/>
                  <a:pt x="7230770" y="4685399"/>
                  <a:pt x="7225680" y="4681037"/>
                </a:cubicBezTo>
                <a:cubicBezTo>
                  <a:pt x="7220591" y="4676674"/>
                  <a:pt x="7216566" y="4671818"/>
                  <a:pt x="7213606" y="4666469"/>
                </a:cubicBezTo>
                <a:cubicBezTo>
                  <a:pt x="7210645" y="4661120"/>
                  <a:pt x="7209165" y="4654861"/>
                  <a:pt x="7209165" y="4647694"/>
                </a:cubicBezTo>
                <a:cubicBezTo>
                  <a:pt x="7209165" y="4641358"/>
                  <a:pt x="7210334" y="4635931"/>
                  <a:pt x="7212671" y="4631413"/>
                </a:cubicBezTo>
                <a:cubicBezTo>
                  <a:pt x="7215008" y="4626894"/>
                  <a:pt x="7218202" y="4623181"/>
                  <a:pt x="7222253" y="4620273"/>
                </a:cubicBezTo>
                <a:cubicBezTo>
                  <a:pt x="7226304" y="4617364"/>
                  <a:pt x="7231056" y="4615261"/>
                  <a:pt x="7236509" y="4613963"/>
                </a:cubicBezTo>
                <a:cubicBezTo>
                  <a:pt x="7241962" y="4612664"/>
                  <a:pt x="7247805" y="4612015"/>
                  <a:pt x="7254037" y="4612015"/>
                </a:cubicBezTo>
                <a:cubicBezTo>
                  <a:pt x="7270137" y="4612015"/>
                  <a:pt x="7282809" y="4616170"/>
                  <a:pt x="7292053" y="4624480"/>
                </a:cubicBezTo>
                <a:cubicBezTo>
                  <a:pt x="7301298" y="4632789"/>
                  <a:pt x="7307010" y="4645565"/>
                  <a:pt x="7309192" y="4662807"/>
                </a:cubicBezTo>
                <a:lnTo>
                  <a:pt x="7322902" y="4661561"/>
                </a:lnTo>
                <a:cubicBezTo>
                  <a:pt x="7322695" y="4656783"/>
                  <a:pt x="7322539" y="4651486"/>
                  <a:pt x="7322435" y="4645669"/>
                </a:cubicBezTo>
                <a:cubicBezTo>
                  <a:pt x="7322331" y="4639852"/>
                  <a:pt x="7322279" y="4634347"/>
                  <a:pt x="7322279" y="4629154"/>
                </a:cubicBezTo>
                <a:lnTo>
                  <a:pt x="7322279" y="4608899"/>
                </a:lnTo>
                <a:cubicBezTo>
                  <a:pt x="7322279" y="4607341"/>
                  <a:pt x="7322201" y="4606095"/>
                  <a:pt x="7322045" y="4605160"/>
                </a:cubicBezTo>
                <a:cubicBezTo>
                  <a:pt x="7321890" y="4604225"/>
                  <a:pt x="7321604" y="4603446"/>
                  <a:pt x="7321189" y="4602823"/>
                </a:cubicBezTo>
                <a:cubicBezTo>
                  <a:pt x="7320773" y="4602199"/>
                  <a:pt x="7320150" y="4601680"/>
                  <a:pt x="7319319" y="4601265"/>
                </a:cubicBezTo>
                <a:cubicBezTo>
                  <a:pt x="7318488" y="4600849"/>
                  <a:pt x="7317397" y="4600382"/>
                  <a:pt x="7316047" y="4599862"/>
                </a:cubicBezTo>
                <a:cubicBezTo>
                  <a:pt x="7309399" y="4597785"/>
                  <a:pt x="7301739" y="4596019"/>
                  <a:pt x="7293066" y="4594565"/>
                </a:cubicBezTo>
                <a:cubicBezTo>
                  <a:pt x="7284393" y="4593111"/>
                  <a:pt x="7275797" y="4592384"/>
                  <a:pt x="7267280" y="4592384"/>
                </a:cubicBezTo>
                <a:close/>
                <a:moveTo>
                  <a:pt x="7031855" y="4592384"/>
                </a:moveTo>
                <a:cubicBezTo>
                  <a:pt x="7018975" y="4592384"/>
                  <a:pt x="7006433" y="4593682"/>
                  <a:pt x="6994228" y="4596279"/>
                </a:cubicBezTo>
                <a:cubicBezTo>
                  <a:pt x="6982023" y="4598876"/>
                  <a:pt x="6970520" y="4602771"/>
                  <a:pt x="6959718" y="4607964"/>
                </a:cubicBezTo>
                <a:cubicBezTo>
                  <a:pt x="6948915" y="4613158"/>
                  <a:pt x="6939021" y="4619598"/>
                  <a:pt x="6930037" y="4627284"/>
                </a:cubicBezTo>
                <a:cubicBezTo>
                  <a:pt x="6921052" y="4634970"/>
                  <a:pt x="6913314" y="4643877"/>
                  <a:pt x="6906822" y="4654004"/>
                </a:cubicBezTo>
                <a:cubicBezTo>
                  <a:pt x="6900330" y="4664132"/>
                  <a:pt x="6895292" y="4675480"/>
                  <a:pt x="6891709" y="4688048"/>
                </a:cubicBezTo>
                <a:cubicBezTo>
                  <a:pt x="6888125" y="4700616"/>
                  <a:pt x="6886334" y="4714327"/>
                  <a:pt x="6886334" y="4729180"/>
                </a:cubicBezTo>
                <a:cubicBezTo>
                  <a:pt x="6886334" y="4748084"/>
                  <a:pt x="6889294" y="4765041"/>
                  <a:pt x="6895215" y="4780050"/>
                </a:cubicBezTo>
                <a:cubicBezTo>
                  <a:pt x="6901135" y="4795059"/>
                  <a:pt x="6909704" y="4807809"/>
                  <a:pt x="6920922" y="4818300"/>
                </a:cubicBezTo>
                <a:cubicBezTo>
                  <a:pt x="6932140" y="4828791"/>
                  <a:pt x="6945799" y="4836815"/>
                  <a:pt x="6961899" y="4842372"/>
                </a:cubicBezTo>
                <a:cubicBezTo>
                  <a:pt x="6977999" y="4847929"/>
                  <a:pt x="6996280" y="4850708"/>
                  <a:pt x="7016742" y="4850708"/>
                </a:cubicBezTo>
                <a:cubicBezTo>
                  <a:pt x="7026817" y="4850708"/>
                  <a:pt x="7036789" y="4850110"/>
                  <a:pt x="7046656" y="4848916"/>
                </a:cubicBezTo>
                <a:cubicBezTo>
                  <a:pt x="7056524" y="4847721"/>
                  <a:pt x="7065743" y="4846397"/>
                  <a:pt x="7074312" y="4844943"/>
                </a:cubicBezTo>
                <a:cubicBezTo>
                  <a:pt x="7082881" y="4843489"/>
                  <a:pt x="7090489" y="4842086"/>
                  <a:pt x="7097137" y="4840736"/>
                </a:cubicBezTo>
                <a:cubicBezTo>
                  <a:pt x="7103785" y="4839386"/>
                  <a:pt x="7108926" y="4838555"/>
                  <a:pt x="7112562" y="4838243"/>
                </a:cubicBezTo>
                <a:cubicBezTo>
                  <a:pt x="7112250" y="4833465"/>
                  <a:pt x="7111990" y="4829103"/>
                  <a:pt x="7111783" y="4825156"/>
                </a:cubicBezTo>
                <a:cubicBezTo>
                  <a:pt x="7111575" y="4821209"/>
                  <a:pt x="7111419" y="4817365"/>
                  <a:pt x="7111315" y="4813626"/>
                </a:cubicBezTo>
                <a:cubicBezTo>
                  <a:pt x="7111211" y="4809887"/>
                  <a:pt x="7111133" y="4806199"/>
                  <a:pt x="7111082" y="4802564"/>
                </a:cubicBezTo>
                <a:cubicBezTo>
                  <a:pt x="7111030" y="4798929"/>
                  <a:pt x="7111004" y="4795033"/>
                  <a:pt x="7111004" y="4790879"/>
                </a:cubicBezTo>
                <a:cubicBezTo>
                  <a:pt x="7111004" y="4774260"/>
                  <a:pt x="7111315" y="4760653"/>
                  <a:pt x="7111939" y="4750058"/>
                </a:cubicBezTo>
                <a:cubicBezTo>
                  <a:pt x="7119833" y="4749331"/>
                  <a:pt x="7125987" y="4748188"/>
                  <a:pt x="7130401" y="4746630"/>
                </a:cubicBezTo>
                <a:cubicBezTo>
                  <a:pt x="7134816" y="4745072"/>
                  <a:pt x="7138036" y="4743358"/>
                  <a:pt x="7140061" y="4741489"/>
                </a:cubicBezTo>
                <a:cubicBezTo>
                  <a:pt x="7142087" y="4739619"/>
                  <a:pt x="7143307" y="4737775"/>
                  <a:pt x="7143723" y="4735958"/>
                </a:cubicBezTo>
                <a:cubicBezTo>
                  <a:pt x="7144138" y="4734140"/>
                  <a:pt x="7144346" y="4732608"/>
                  <a:pt x="7144346" y="4731361"/>
                </a:cubicBezTo>
                <a:cubicBezTo>
                  <a:pt x="7144138" y="4731361"/>
                  <a:pt x="7142788" y="4731517"/>
                  <a:pt x="7140295" y="4731829"/>
                </a:cubicBezTo>
                <a:cubicBezTo>
                  <a:pt x="7137802" y="4732140"/>
                  <a:pt x="7134270" y="4732452"/>
                  <a:pt x="7129700" y="4732764"/>
                </a:cubicBezTo>
                <a:cubicBezTo>
                  <a:pt x="7125130" y="4733075"/>
                  <a:pt x="7119625" y="4733387"/>
                  <a:pt x="7113185" y="4733698"/>
                </a:cubicBezTo>
                <a:cubicBezTo>
                  <a:pt x="7106745" y="4734010"/>
                  <a:pt x="7099526" y="4734166"/>
                  <a:pt x="7091528" y="4734166"/>
                </a:cubicBezTo>
                <a:cubicBezTo>
                  <a:pt x="7086231" y="4734166"/>
                  <a:pt x="7080362" y="4734088"/>
                  <a:pt x="7073922" y="4733932"/>
                </a:cubicBezTo>
                <a:cubicBezTo>
                  <a:pt x="7067482" y="4733776"/>
                  <a:pt x="7061380" y="4733621"/>
                  <a:pt x="7055615" y="4733465"/>
                </a:cubicBezTo>
                <a:cubicBezTo>
                  <a:pt x="7049850" y="4733309"/>
                  <a:pt x="7044839" y="4733127"/>
                  <a:pt x="7040580" y="4732919"/>
                </a:cubicBezTo>
                <a:cubicBezTo>
                  <a:pt x="7036321" y="4732712"/>
                  <a:pt x="7033725" y="4732504"/>
                  <a:pt x="7032790" y="4732296"/>
                </a:cubicBezTo>
                <a:lnTo>
                  <a:pt x="7027804" y="4746007"/>
                </a:lnTo>
                <a:cubicBezTo>
                  <a:pt x="7037776" y="4746838"/>
                  <a:pt x="7045488" y="4747513"/>
                  <a:pt x="7050941" y="4748032"/>
                </a:cubicBezTo>
                <a:cubicBezTo>
                  <a:pt x="7056394" y="4748552"/>
                  <a:pt x="7060445" y="4749279"/>
                  <a:pt x="7063094" y="4750214"/>
                </a:cubicBezTo>
                <a:cubicBezTo>
                  <a:pt x="7065743" y="4751149"/>
                  <a:pt x="7067326" y="4752447"/>
                  <a:pt x="7067846" y="4754109"/>
                </a:cubicBezTo>
                <a:cubicBezTo>
                  <a:pt x="7068365" y="4755771"/>
                  <a:pt x="7068729" y="4758056"/>
                  <a:pt x="7068937" y="4760964"/>
                </a:cubicBezTo>
                <a:cubicBezTo>
                  <a:pt x="7069144" y="4763873"/>
                  <a:pt x="7069326" y="4767274"/>
                  <a:pt x="7069482" y="4771169"/>
                </a:cubicBezTo>
                <a:cubicBezTo>
                  <a:pt x="7069638" y="4775065"/>
                  <a:pt x="7069767" y="4779635"/>
                  <a:pt x="7069871" y="4784880"/>
                </a:cubicBezTo>
                <a:cubicBezTo>
                  <a:pt x="7069975" y="4790126"/>
                  <a:pt x="7070053" y="4796124"/>
                  <a:pt x="7070105" y="4802876"/>
                </a:cubicBezTo>
                <a:cubicBezTo>
                  <a:pt x="7070157" y="4809627"/>
                  <a:pt x="7070183" y="4817262"/>
                  <a:pt x="7070183" y="4825779"/>
                </a:cubicBezTo>
                <a:cubicBezTo>
                  <a:pt x="7067171" y="4826921"/>
                  <a:pt x="7063847" y="4827856"/>
                  <a:pt x="7060211" y="4828583"/>
                </a:cubicBezTo>
                <a:cubicBezTo>
                  <a:pt x="7056576" y="4829310"/>
                  <a:pt x="7052889" y="4829908"/>
                  <a:pt x="7049149" y="4830375"/>
                </a:cubicBezTo>
                <a:cubicBezTo>
                  <a:pt x="7045410" y="4830843"/>
                  <a:pt x="7041774" y="4831180"/>
                  <a:pt x="7038243" y="4831388"/>
                </a:cubicBezTo>
                <a:cubicBezTo>
                  <a:pt x="7034711" y="4831596"/>
                  <a:pt x="7031595" y="4831699"/>
                  <a:pt x="7028895" y="4831699"/>
                </a:cubicBezTo>
                <a:cubicBezTo>
                  <a:pt x="7016950" y="4831699"/>
                  <a:pt x="7006225" y="4830141"/>
                  <a:pt x="6996721" y="4827025"/>
                </a:cubicBezTo>
                <a:cubicBezTo>
                  <a:pt x="6987217" y="4823909"/>
                  <a:pt x="6978830" y="4819573"/>
                  <a:pt x="6971559" y="4814016"/>
                </a:cubicBezTo>
                <a:cubicBezTo>
                  <a:pt x="6964288" y="4808459"/>
                  <a:pt x="6958108" y="4801837"/>
                  <a:pt x="6953018" y="4794151"/>
                </a:cubicBezTo>
                <a:cubicBezTo>
                  <a:pt x="6947928" y="4786464"/>
                  <a:pt x="6943774" y="4778077"/>
                  <a:pt x="6940554" y="4768988"/>
                </a:cubicBezTo>
                <a:cubicBezTo>
                  <a:pt x="6937334" y="4759900"/>
                  <a:pt x="6934971" y="4750266"/>
                  <a:pt x="6933465" y="4740086"/>
                </a:cubicBezTo>
                <a:cubicBezTo>
                  <a:pt x="6931958" y="4729907"/>
                  <a:pt x="6931205" y="4719520"/>
                  <a:pt x="6931205" y="4708926"/>
                </a:cubicBezTo>
                <a:cubicBezTo>
                  <a:pt x="6931205" y="4693864"/>
                  <a:pt x="6932737" y="4680361"/>
                  <a:pt x="6935802" y="4668416"/>
                </a:cubicBezTo>
                <a:cubicBezTo>
                  <a:pt x="6938866" y="4656471"/>
                  <a:pt x="6943877" y="4646344"/>
                  <a:pt x="6950837" y="4638035"/>
                </a:cubicBezTo>
                <a:cubicBezTo>
                  <a:pt x="6957796" y="4629725"/>
                  <a:pt x="6966910" y="4623363"/>
                  <a:pt x="6978180" y="4618948"/>
                </a:cubicBezTo>
                <a:cubicBezTo>
                  <a:pt x="6989450" y="4614534"/>
                  <a:pt x="7003239" y="4612327"/>
                  <a:pt x="7019546" y="4612327"/>
                </a:cubicBezTo>
                <a:cubicBezTo>
                  <a:pt x="7042086" y="4612327"/>
                  <a:pt x="7059380" y="4616715"/>
                  <a:pt x="7071429" y="4625492"/>
                </a:cubicBezTo>
                <a:cubicBezTo>
                  <a:pt x="7083478" y="4634269"/>
                  <a:pt x="7091061" y="4647746"/>
                  <a:pt x="7094177" y="4665924"/>
                </a:cubicBezTo>
                <a:lnTo>
                  <a:pt x="7107888" y="4664677"/>
                </a:lnTo>
                <a:cubicBezTo>
                  <a:pt x="7107680" y="4660107"/>
                  <a:pt x="7107576" y="4655173"/>
                  <a:pt x="7107576" y="4649876"/>
                </a:cubicBezTo>
                <a:cubicBezTo>
                  <a:pt x="7107472" y="4644578"/>
                  <a:pt x="7107394" y="4639515"/>
                  <a:pt x="7107342" y="4634685"/>
                </a:cubicBezTo>
                <a:cubicBezTo>
                  <a:pt x="7107290" y="4629855"/>
                  <a:pt x="7107238" y="4625518"/>
                  <a:pt x="7107186" y="4621675"/>
                </a:cubicBezTo>
                <a:cubicBezTo>
                  <a:pt x="7107134" y="4617832"/>
                  <a:pt x="7107057" y="4615027"/>
                  <a:pt x="7106953" y="4613262"/>
                </a:cubicBezTo>
                <a:cubicBezTo>
                  <a:pt x="7106849" y="4611600"/>
                  <a:pt x="7106615" y="4610249"/>
                  <a:pt x="7106252" y="4609211"/>
                </a:cubicBezTo>
                <a:cubicBezTo>
                  <a:pt x="7105888" y="4608172"/>
                  <a:pt x="7105395" y="4607289"/>
                  <a:pt x="7104772" y="4606562"/>
                </a:cubicBezTo>
                <a:cubicBezTo>
                  <a:pt x="7104148" y="4605835"/>
                  <a:pt x="7103369" y="4605238"/>
                  <a:pt x="7102434" y="4604770"/>
                </a:cubicBezTo>
                <a:cubicBezTo>
                  <a:pt x="7101500" y="4604303"/>
                  <a:pt x="7100409" y="4603809"/>
                  <a:pt x="7099163" y="4603290"/>
                </a:cubicBezTo>
                <a:cubicBezTo>
                  <a:pt x="7095942" y="4601836"/>
                  <a:pt x="7091814" y="4600434"/>
                  <a:pt x="7086776" y="4599083"/>
                </a:cubicBezTo>
                <a:cubicBezTo>
                  <a:pt x="7081738" y="4597733"/>
                  <a:pt x="7076207" y="4596565"/>
                  <a:pt x="7070183" y="4595578"/>
                </a:cubicBezTo>
                <a:cubicBezTo>
                  <a:pt x="7064158" y="4594591"/>
                  <a:pt x="7057848" y="4593812"/>
                  <a:pt x="7051253" y="4593241"/>
                </a:cubicBezTo>
                <a:cubicBezTo>
                  <a:pt x="7044657" y="4592669"/>
                  <a:pt x="7038191" y="4592384"/>
                  <a:pt x="7031855" y="4592384"/>
                </a:cubicBezTo>
                <a:close/>
                <a:moveTo>
                  <a:pt x="6174605" y="4592384"/>
                </a:moveTo>
                <a:cubicBezTo>
                  <a:pt x="6161725" y="4592384"/>
                  <a:pt x="6149183" y="4593682"/>
                  <a:pt x="6136978" y="4596279"/>
                </a:cubicBezTo>
                <a:cubicBezTo>
                  <a:pt x="6124774" y="4598876"/>
                  <a:pt x="6113270" y="4602771"/>
                  <a:pt x="6102468" y="4607964"/>
                </a:cubicBezTo>
                <a:cubicBezTo>
                  <a:pt x="6091665" y="4613158"/>
                  <a:pt x="6081772" y="4619598"/>
                  <a:pt x="6072787" y="4627284"/>
                </a:cubicBezTo>
                <a:cubicBezTo>
                  <a:pt x="6063802" y="4634970"/>
                  <a:pt x="6056064" y="4643877"/>
                  <a:pt x="6049572" y="4654004"/>
                </a:cubicBezTo>
                <a:cubicBezTo>
                  <a:pt x="6043081" y="4664132"/>
                  <a:pt x="6038043" y="4675480"/>
                  <a:pt x="6034459" y="4688048"/>
                </a:cubicBezTo>
                <a:cubicBezTo>
                  <a:pt x="6030876" y="4700616"/>
                  <a:pt x="6029084" y="4714327"/>
                  <a:pt x="6029084" y="4729180"/>
                </a:cubicBezTo>
                <a:cubicBezTo>
                  <a:pt x="6029084" y="4748084"/>
                  <a:pt x="6032044" y="4765041"/>
                  <a:pt x="6037965" y="4780050"/>
                </a:cubicBezTo>
                <a:cubicBezTo>
                  <a:pt x="6043886" y="4795059"/>
                  <a:pt x="6052454" y="4807809"/>
                  <a:pt x="6063672" y="4818300"/>
                </a:cubicBezTo>
                <a:cubicBezTo>
                  <a:pt x="6074890" y="4828791"/>
                  <a:pt x="6088549" y="4836815"/>
                  <a:pt x="6104649" y="4842372"/>
                </a:cubicBezTo>
                <a:cubicBezTo>
                  <a:pt x="6120749" y="4847929"/>
                  <a:pt x="6139030" y="4850708"/>
                  <a:pt x="6159492" y="4850708"/>
                </a:cubicBezTo>
                <a:cubicBezTo>
                  <a:pt x="6169567" y="4850708"/>
                  <a:pt x="6179539" y="4850110"/>
                  <a:pt x="6189407" y="4848916"/>
                </a:cubicBezTo>
                <a:cubicBezTo>
                  <a:pt x="6199274" y="4847721"/>
                  <a:pt x="6208493" y="4846397"/>
                  <a:pt x="6217062" y="4844943"/>
                </a:cubicBezTo>
                <a:cubicBezTo>
                  <a:pt x="6225631" y="4843489"/>
                  <a:pt x="6233239" y="4842086"/>
                  <a:pt x="6239887" y="4840736"/>
                </a:cubicBezTo>
                <a:cubicBezTo>
                  <a:pt x="6246535" y="4839386"/>
                  <a:pt x="6251676" y="4838555"/>
                  <a:pt x="6255312" y="4838243"/>
                </a:cubicBezTo>
                <a:cubicBezTo>
                  <a:pt x="6255000" y="4833465"/>
                  <a:pt x="6254740" y="4829103"/>
                  <a:pt x="6254533" y="4825156"/>
                </a:cubicBezTo>
                <a:cubicBezTo>
                  <a:pt x="6254325" y="4821209"/>
                  <a:pt x="6254169" y="4817365"/>
                  <a:pt x="6254065" y="4813626"/>
                </a:cubicBezTo>
                <a:cubicBezTo>
                  <a:pt x="6253961" y="4809887"/>
                  <a:pt x="6253884" y="4806199"/>
                  <a:pt x="6253832" y="4802564"/>
                </a:cubicBezTo>
                <a:cubicBezTo>
                  <a:pt x="6253780" y="4798929"/>
                  <a:pt x="6253754" y="4795033"/>
                  <a:pt x="6253754" y="4790879"/>
                </a:cubicBezTo>
                <a:cubicBezTo>
                  <a:pt x="6253754" y="4774260"/>
                  <a:pt x="6254065" y="4760653"/>
                  <a:pt x="6254689" y="4750058"/>
                </a:cubicBezTo>
                <a:cubicBezTo>
                  <a:pt x="6262583" y="4749331"/>
                  <a:pt x="6268737" y="4748188"/>
                  <a:pt x="6273151" y="4746630"/>
                </a:cubicBezTo>
                <a:cubicBezTo>
                  <a:pt x="6277566" y="4745072"/>
                  <a:pt x="6280786" y="4743358"/>
                  <a:pt x="6282811" y="4741489"/>
                </a:cubicBezTo>
                <a:cubicBezTo>
                  <a:pt x="6284837" y="4739619"/>
                  <a:pt x="6286057" y="4737775"/>
                  <a:pt x="6286473" y="4735958"/>
                </a:cubicBezTo>
                <a:cubicBezTo>
                  <a:pt x="6286888" y="4734140"/>
                  <a:pt x="6287096" y="4732608"/>
                  <a:pt x="6287096" y="4731361"/>
                </a:cubicBezTo>
                <a:cubicBezTo>
                  <a:pt x="6286888" y="4731361"/>
                  <a:pt x="6285538" y="4731517"/>
                  <a:pt x="6283045" y="4731829"/>
                </a:cubicBezTo>
                <a:cubicBezTo>
                  <a:pt x="6280552" y="4732140"/>
                  <a:pt x="6277021" y="4732452"/>
                  <a:pt x="6272450" y="4732764"/>
                </a:cubicBezTo>
                <a:cubicBezTo>
                  <a:pt x="6267880" y="4733075"/>
                  <a:pt x="6262375" y="4733387"/>
                  <a:pt x="6255935" y="4733698"/>
                </a:cubicBezTo>
                <a:cubicBezTo>
                  <a:pt x="6249495" y="4734010"/>
                  <a:pt x="6242276" y="4734166"/>
                  <a:pt x="6234278" y="4734166"/>
                </a:cubicBezTo>
                <a:cubicBezTo>
                  <a:pt x="6228981" y="4734166"/>
                  <a:pt x="6223112" y="4734088"/>
                  <a:pt x="6216672" y="4733932"/>
                </a:cubicBezTo>
                <a:cubicBezTo>
                  <a:pt x="6210232" y="4733776"/>
                  <a:pt x="6204130" y="4733621"/>
                  <a:pt x="6198365" y="4733465"/>
                </a:cubicBezTo>
                <a:cubicBezTo>
                  <a:pt x="6192601" y="4733309"/>
                  <a:pt x="6187589" y="4733127"/>
                  <a:pt x="6183330" y="4732919"/>
                </a:cubicBezTo>
                <a:cubicBezTo>
                  <a:pt x="6179072" y="4732712"/>
                  <a:pt x="6176475" y="4732504"/>
                  <a:pt x="6175540" y="4732296"/>
                </a:cubicBezTo>
                <a:lnTo>
                  <a:pt x="6170554" y="4746007"/>
                </a:lnTo>
                <a:cubicBezTo>
                  <a:pt x="6180526" y="4746838"/>
                  <a:pt x="6188238" y="4747513"/>
                  <a:pt x="6193691" y="4748032"/>
                </a:cubicBezTo>
                <a:cubicBezTo>
                  <a:pt x="6199144" y="4748552"/>
                  <a:pt x="6203195" y="4749279"/>
                  <a:pt x="6205844" y="4750214"/>
                </a:cubicBezTo>
                <a:cubicBezTo>
                  <a:pt x="6208493" y="4751149"/>
                  <a:pt x="6210077" y="4752447"/>
                  <a:pt x="6210596" y="4754109"/>
                </a:cubicBezTo>
                <a:cubicBezTo>
                  <a:pt x="6211115" y="4755771"/>
                  <a:pt x="6211479" y="4758056"/>
                  <a:pt x="6211687" y="4760964"/>
                </a:cubicBezTo>
                <a:cubicBezTo>
                  <a:pt x="6211894" y="4763873"/>
                  <a:pt x="6212076" y="4767274"/>
                  <a:pt x="6212232" y="4771169"/>
                </a:cubicBezTo>
                <a:cubicBezTo>
                  <a:pt x="6212388" y="4775065"/>
                  <a:pt x="6212517" y="4779635"/>
                  <a:pt x="6212621" y="4784880"/>
                </a:cubicBezTo>
                <a:cubicBezTo>
                  <a:pt x="6212725" y="4790126"/>
                  <a:pt x="6212803" y="4796124"/>
                  <a:pt x="6212855" y="4802876"/>
                </a:cubicBezTo>
                <a:cubicBezTo>
                  <a:pt x="6212907" y="4809627"/>
                  <a:pt x="6212933" y="4817262"/>
                  <a:pt x="6212933" y="4825779"/>
                </a:cubicBezTo>
                <a:cubicBezTo>
                  <a:pt x="6209921" y="4826921"/>
                  <a:pt x="6206597" y="4827856"/>
                  <a:pt x="6202962" y="4828583"/>
                </a:cubicBezTo>
                <a:cubicBezTo>
                  <a:pt x="6199326" y="4829310"/>
                  <a:pt x="6195639" y="4829908"/>
                  <a:pt x="6191899" y="4830375"/>
                </a:cubicBezTo>
                <a:cubicBezTo>
                  <a:pt x="6188160" y="4830843"/>
                  <a:pt x="6184525" y="4831180"/>
                  <a:pt x="6180993" y="4831388"/>
                </a:cubicBezTo>
                <a:cubicBezTo>
                  <a:pt x="6177461" y="4831596"/>
                  <a:pt x="6174345" y="4831699"/>
                  <a:pt x="6171645" y="4831699"/>
                </a:cubicBezTo>
                <a:cubicBezTo>
                  <a:pt x="6159700" y="4831699"/>
                  <a:pt x="6148975" y="4830141"/>
                  <a:pt x="6139471" y="4827025"/>
                </a:cubicBezTo>
                <a:cubicBezTo>
                  <a:pt x="6129967" y="4823909"/>
                  <a:pt x="6121580" y="4819573"/>
                  <a:pt x="6114309" y="4814016"/>
                </a:cubicBezTo>
                <a:cubicBezTo>
                  <a:pt x="6107038" y="4808459"/>
                  <a:pt x="6100858" y="4801837"/>
                  <a:pt x="6095768" y="4794151"/>
                </a:cubicBezTo>
                <a:cubicBezTo>
                  <a:pt x="6090678" y="4786464"/>
                  <a:pt x="6086524" y="4778077"/>
                  <a:pt x="6083304" y="4768988"/>
                </a:cubicBezTo>
                <a:cubicBezTo>
                  <a:pt x="6080084" y="4759900"/>
                  <a:pt x="6077721" y="4750266"/>
                  <a:pt x="6076215" y="4740086"/>
                </a:cubicBezTo>
                <a:cubicBezTo>
                  <a:pt x="6074708" y="4729907"/>
                  <a:pt x="6073955" y="4719520"/>
                  <a:pt x="6073955" y="4708926"/>
                </a:cubicBezTo>
                <a:cubicBezTo>
                  <a:pt x="6073955" y="4693864"/>
                  <a:pt x="6075488" y="4680361"/>
                  <a:pt x="6078552" y="4668416"/>
                </a:cubicBezTo>
                <a:cubicBezTo>
                  <a:pt x="6081616" y="4656471"/>
                  <a:pt x="6086627" y="4646344"/>
                  <a:pt x="6093587" y="4638035"/>
                </a:cubicBezTo>
                <a:cubicBezTo>
                  <a:pt x="6100546" y="4629725"/>
                  <a:pt x="6109661" y="4623363"/>
                  <a:pt x="6120930" y="4618948"/>
                </a:cubicBezTo>
                <a:cubicBezTo>
                  <a:pt x="6132200" y="4614534"/>
                  <a:pt x="6145989" y="4612327"/>
                  <a:pt x="6162297" y="4612327"/>
                </a:cubicBezTo>
                <a:cubicBezTo>
                  <a:pt x="6184836" y="4612327"/>
                  <a:pt x="6202131" y="4616715"/>
                  <a:pt x="6214179" y="4625492"/>
                </a:cubicBezTo>
                <a:cubicBezTo>
                  <a:pt x="6226228" y="4634269"/>
                  <a:pt x="6233811" y="4647746"/>
                  <a:pt x="6236927" y="4665924"/>
                </a:cubicBezTo>
                <a:lnTo>
                  <a:pt x="6250638" y="4664677"/>
                </a:lnTo>
                <a:cubicBezTo>
                  <a:pt x="6250430" y="4660107"/>
                  <a:pt x="6250326" y="4655173"/>
                  <a:pt x="6250326" y="4649876"/>
                </a:cubicBezTo>
                <a:cubicBezTo>
                  <a:pt x="6250222" y="4644578"/>
                  <a:pt x="6250144" y="4639515"/>
                  <a:pt x="6250092" y="4634685"/>
                </a:cubicBezTo>
                <a:cubicBezTo>
                  <a:pt x="6250040" y="4629855"/>
                  <a:pt x="6249988" y="4625518"/>
                  <a:pt x="6249937" y="4621675"/>
                </a:cubicBezTo>
                <a:cubicBezTo>
                  <a:pt x="6249885" y="4617832"/>
                  <a:pt x="6249807" y="4615027"/>
                  <a:pt x="6249703" y="4613262"/>
                </a:cubicBezTo>
                <a:cubicBezTo>
                  <a:pt x="6249599" y="4611600"/>
                  <a:pt x="6249365" y="4610249"/>
                  <a:pt x="6249002" y="4609211"/>
                </a:cubicBezTo>
                <a:cubicBezTo>
                  <a:pt x="6248638" y="4608172"/>
                  <a:pt x="6248145" y="4607289"/>
                  <a:pt x="6247522" y="4606562"/>
                </a:cubicBezTo>
                <a:cubicBezTo>
                  <a:pt x="6246898" y="4605835"/>
                  <a:pt x="6246119" y="4605238"/>
                  <a:pt x="6245185" y="4604770"/>
                </a:cubicBezTo>
                <a:cubicBezTo>
                  <a:pt x="6244250" y="4604303"/>
                  <a:pt x="6243159" y="4603809"/>
                  <a:pt x="6241913" y="4603290"/>
                </a:cubicBezTo>
                <a:cubicBezTo>
                  <a:pt x="6238693" y="4601836"/>
                  <a:pt x="6234564" y="4600434"/>
                  <a:pt x="6229526" y="4599083"/>
                </a:cubicBezTo>
                <a:cubicBezTo>
                  <a:pt x="6224489" y="4597733"/>
                  <a:pt x="6218957" y="4596565"/>
                  <a:pt x="6212933" y="4595578"/>
                </a:cubicBezTo>
                <a:cubicBezTo>
                  <a:pt x="6206909" y="4594591"/>
                  <a:pt x="6200598" y="4593812"/>
                  <a:pt x="6194003" y="4593241"/>
                </a:cubicBezTo>
                <a:cubicBezTo>
                  <a:pt x="6187407" y="4592669"/>
                  <a:pt x="6180941" y="4592384"/>
                  <a:pt x="6174605" y="4592384"/>
                </a:cubicBezTo>
                <a:close/>
                <a:moveTo>
                  <a:pt x="5602014" y="4592384"/>
                </a:moveTo>
                <a:cubicBezTo>
                  <a:pt x="5581864" y="4592384"/>
                  <a:pt x="5563038" y="4595552"/>
                  <a:pt x="5545535" y="4601888"/>
                </a:cubicBezTo>
                <a:cubicBezTo>
                  <a:pt x="5528033" y="4608224"/>
                  <a:pt x="5512765" y="4617313"/>
                  <a:pt x="5499729" y="4629154"/>
                </a:cubicBezTo>
                <a:cubicBezTo>
                  <a:pt x="5486694" y="4640995"/>
                  <a:pt x="5476437" y="4655381"/>
                  <a:pt x="5468957" y="4672311"/>
                </a:cubicBezTo>
                <a:cubicBezTo>
                  <a:pt x="5461479" y="4689242"/>
                  <a:pt x="5457740" y="4708302"/>
                  <a:pt x="5457740" y="4729492"/>
                </a:cubicBezTo>
                <a:cubicBezTo>
                  <a:pt x="5457740" y="4748396"/>
                  <a:pt x="5460804" y="4765353"/>
                  <a:pt x="5466932" y="4780362"/>
                </a:cubicBezTo>
                <a:cubicBezTo>
                  <a:pt x="5473060" y="4795371"/>
                  <a:pt x="5481707" y="4808095"/>
                  <a:pt x="5492873" y="4818534"/>
                </a:cubicBezTo>
                <a:cubicBezTo>
                  <a:pt x="5504039" y="4828973"/>
                  <a:pt x="5517465" y="4836945"/>
                  <a:pt x="5533149" y="4842450"/>
                </a:cubicBezTo>
                <a:cubicBezTo>
                  <a:pt x="5548833" y="4847955"/>
                  <a:pt x="5566283" y="4850708"/>
                  <a:pt x="5585499" y="4850708"/>
                </a:cubicBezTo>
                <a:cubicBezTo>
                  <a:pt x="5592562" y="4850708"/>
                  <a:pt x="5600223" y="4850318"/>
                  <a:pt x="5608480" y="4849539"/>
                </a:cubicBezTo>
                <a:cubicBezTo>
                  <a:pt x="5616738" y="4848760"/>
                  <a:pt x="5624711" y="4847669"/>
                  <a:pt x="5632396" y="4846267"/>
                </a:cubicBezTo>
                <a:cubicBezTo>
                  <a:pt x="5640083" y="4844865"/>
                  <a:pt x="5646990" y="4843125"/>
                  <a:pt x="5653118" y="4841048"/>
                </a:cubicBezTo>
                <a:cubicBezTo>
                  <a:pt x="5659247" y="4838970"/>
                  <a:pt x="5663713" y="4836581"/>
                  <a:pt x="5666518" y="4833881"/>
                </a:cubicBezTo>
                <a:cubicBezTo>
                  <a:pt x="5668179" y="4832219"/>
                  <a:pt x="5669763" y="4829882"/>
                  <a:pt x="5671270" y="4826870"/>
                </a:cubicBezTo>
                <a:cubicBezTo>
                  <a:pt x="5672776" y="4823857"/>
                  <a:pt x="5674256" y="4819962"/>
                  <a:pt x="5675710" y="4815184"/>
                </a:cubicBezTo>
                <a:cubicBezTo>
                  <a:pt x="5677164" y="4810406"/>
                  <a:pt x="5678670" y="4804641"/>
                  <a:pt x="5680228" y="4797890"/>
                </a:cubicBezTo>
                <a:cubicBezTo>
                  <a:pt x="5681786" y="4791138"/>
                  <a:pt x="5683448" y="4783192"/>
                  <a:pt x="5685214" y="4774052"/>
                </a:cubicBezTo>
                <a:lnTo>
                  <a:pt x="5671192" y="4770936"/>
                </a:lnTo>
                <a:cubicBezTo>
                  <a:pt x="5667868" y="4780388"/>
                  <a:pt x="5664258" y="4788879"/>
                  <a:pt x="5660364" y="4796410"/>
                </a:cubicBezTo>
                <a:cubicBezTo>
                  <a:pt x="5656468" y="4803940"/>
                  <a:pt x="5651768" y="4810354"/>
                  <a:pt x="5646263" y="4815652"/>
                </a:cubicBezTo>
                <a:cubicBezTo>
                  <a:pt x="5640758" y="4820949"/>
                  <a:pt x="5634214" y="4825000"/>
                  <a:pt x="5626632" y="4827804"/>
                </a:cubicBezTo>
                <a:cubicBezTo>
                  <a:pt x="5619049" y="4830609"/>
                  <a:pt x="5609961" y="4832011"/>
                  <a:pt x="5599366" y="4832011"/>
                </a:cubicBezTo>
                <a:cubicBezTo>
                  <a:pt x="5588148" y="4832011"/>
                  <a:pt x="5577969" y="4830453"/>
                  <a:pt x="5568828" y="4827337"/>
                </a:cubicBezTo>
                <a:cubicBezTo>
                  <a:pt x="5559688" y="4824221"/>
                  <a:pt x="5551534" y="4819910"/>
                  <a:pt x="5544367" y="4814405"/>
                </a:cubicBezTo>
                <a:cubicBezTo>
                  <a:pt x="5537200" y="4808900"/>
                  <a:pt x="5530994" y="4802304"/>
                  <a:pt x="5525748" y="4794618"/>
                </a:cubicBezTo>
                <a:cubicBezTo>
                  <a:pt x="5520503" y="4786932"/>
                  <a:pt x="5516166" y="4778492"/>
                  <a:pt x="5512739" y="4769300"/>
                </a:cubicBezTo>
                <a:cubicBezTo>
                  <a:pt x="5509311" y="4760107"/>
                  <a:pt x="5506766" y="4750344"/>
                  <a:pt x="5505104" y="4740009"/>
                </a:cubicBezTo>
                <a:cubicBezTo>
                  <a:pt x="5503442" y="4729673"/>
                  <a:pt x="5502612" y="4719053"/>
                  <a:pt x="5502612" y="4708147"/>
                </a:cubicBezTo>
                <a:cubicBezTo>
                  <a:pt x="5502612" y="4675947"/>
                  <a:pt x="5509778" y="4651927"/>
                  <a:pt x="5524112" y="4636087"/>
                </a:cubicBezTo>
                <a:cubicBezTo>
                  <a:pt x="5538446" y="4620247"/>
                  <a:pt x="5560103" y="4612327"/>
                  <a:pt x="5589083" y="4612327"/>
                </a:cubicBezTo>
                <a:cubicBezTo>
                  <a:pt x="5599366" y="4612327"/>
                  <a:pt x="5608636" y="4613365"/>
                  <a:pt x="5616894" y="4615443"/>
                </a:cubicBezTo>
                <a:cubicBezTo>
                  <a:pt x="5625151" y="4617520"/>
                  <a:pt x="5632345" y="4620818"/>
                  <a:pt x="5638473" y="4625336"/>
                </a:cubicBezTo>
                <a:cubicBezTo>
                  <a:pt x="5644601" y="4629855"/>
                  <a:pt x="5649639" y="4635646"/>
                  <a:pt x="5653586" y="4642709"/>
                </a:cubicBezTo>
                <a:cubicBezTo>
                  <a:pt x="5657533" y="4649772"/>
                  <a:pt x="5660389" y="4658341"/>
                  <a:pt x="5662155" y="4668416"/>
                </a:cubicBezTo>
                <a:lnTo>
                  <a:pt x="5675866" y="4667170"/>
                </a:lnTo>
                <a:cubicBezTo>
                  <a:pt x="5675658" y="4662392"/>
                  <a:pt x="5675554" y="4657147"/>
                  <a:pt x="5675554" y="4651434"/>
                </a:cubicBezTo>
                <a:cubicBezTo>
                  <a:pt x="5675451" y="4645721"/>
                  <a:pt x="5675372" y="4640294"/>
                  <a:pt x="5675320" y="4635152"/>
                </a:cubicBezTo>
                <a:cubicBezTo>
                  <a:pt x="5675269" y="4630011"/>
                  <a:pt x="5675217" y="4625492"/>
                  <a:pt x="5675165" y="4621597"/>
                </a:cubicBezTo>
                <a:cubicBezTo>
                  <a:pt x="5675113" y="4617702"/>
                  <a:pt x="5675035" y="4615131"/>
                  <a:pt x="5674931" y="4613885"/>
                </a:cubicBezTo>
                <a:cubicBezTo>
                  <a:pt x="5674723" y="4610561"/>
                  <a:pt x="5674075" y="4608302"/>
                  <a:pt x="5672983" y="4607107"/>
                </a:cubicBezTo>
                <a:cubicBezTo>
                  <a:pt x="5671893" y="4605913"/>
                  <a:pt x="5670153" y="4604744"/>
                  <a:pt x="5667764" y="4603602"/>
                </a:cubicBezTo>
                <a:cubicBezTo>
                  <a:pt x="5664648" y="4602251"/>
                  <a:pt x="5660701" y="4600901"/>
                  <a:pt x="5655923" y="4599551"/>
                </a:cubicBezTo>
                <a:cubicBezTo>
                  <a:pt x="5651145" y="4598201"/>
                  <a:pt x="5645873" y="4597006"/>
                  <a:pt x="5640109" y="4595967"/>
                </a:cubicBezTo>
                <a:cubicBezTo>
                  <a:pt x="5634344" y="4594929"/>
                  <a:pt x="5628216" y="4594072"/>
                  <a:pt x="5621724" y="4593397"/>
                </a:cubicBezTo>
                <a:cubicBezTo>
                  <a:pt x="5615232" y="4592721"/>
                  <a:pt x="5608662" y="4592384"/>
                  <a:pt x="5602014" y="4592384"/>
                </a:cubicBezTo>
                <a:close/>
                <a:moveTo>
                  <a:pt x="5053097" y="4592384"/>
                </a:moveTo>
                <a:cubicBezTo>
                  <a:pt x="5044787" y="4592384"/>
                  <a:pt x="5035933" y="4592695"/>
                  <a:pt x="5026532" y="4593319"/>
                </a:cubicBezTo>
                <a:cubicBezTo>
                  <a:pt x="5017132" y="4593942"/>
                  <a:pt x="5007732" y="4594799"/>
                  <a:pt x="4998332" y="4595889"/>
                </a:cubicBezTo>
                <a:cubicBezTo>
                  <a:pt x="4988931" y="4596980"/>
                  <a:pt x="4979869" y="4598278"/>
                  <a:pt x="4971144" y="4599785"/>
                </a:cubicBezTo>
                <a:cubicBezTo>
                  <a:pt x="4962419" y="4601291"/>
                  <a:pt x="4954680" y="4602875"/>
                  <a:pt x="4947929" y="4604537"/>
                </a:cubicBezTo>
                <a:lnTo>
                  <a:pt x="4944190" y="4620117"/>
                </a:lnTo>
                <a:cubicBezTo>
                  <a:pt x="4950110" y="4618974"/>
                  <a:pt x="4956212" y="4617910"/>
                  <a:pt x="4962497" y="4616923"/>
                </a:cubicBezTo>
                <a:cubicBezTo>
                  <a:pt x="4968781" y="4615936"/>
                  <a:pt x="4975039" y="4615027"/>
                  <a:pt x="4981271" y="4614196"/>
                </a:cubicBezTo>
                <a:cubicBezTo>
                  <a:pt x="4981375" y="4617001"/>
                  <a:pt x="4981453" y="4620195"/>
                  <a:pt x="4981505" y="4623778"/>
                </a:cubicBezTo>
                <a:cubicBezTo>
                  <a:pt x="4981557" y="4627362"/>
                  <a:pt x="4981583" y="4631595"/>
                  <a:pt x="4981583" y="4636476"/>
                </a:cubicBezTo>
                <a:lnTo>
                  <a:pt x="4981583" y="4767196"/>
                </a:lnTo>
                <a:cubicBezTo>
                  <a:pt x="4981583" y="4775818"/>
                  <a:pt x="4981505" y="4784023"/>
                  <a:pt x="4981349" y="4791813"/>
                </a:cubicBezTo>
                <a:cubicBezTo>
                  <a:pt x="4981193" y="4799604"/>
                  <a:pt x="4980985" y="4806771"/>
                  <a:pt x="4980726" y="4813315"/>
                </a:cubicBezTo>
                <a:cubicBezTo>
                  <a:pt x="4980466" y="4819858"/>
                  <a:pt x="4980128" y="4825467"/>
                  <a:pt x="4979713" y="4830141"/>
                </a:cubicBezTo>
                <a:cubicBezTo>
                  <a:pt x="4971299" y="4830765"/>
                  <a:pt x="4964808" y="4831855"/>
                  <a:pt x="4960237" y="4833413"/>
                </a:cubicBezTo>
                <a:cubicBezTo>
                  <a:pt x="4955667" y="4834971"/>
                  <a:pt x="4952343" y="4836685"/>
                  <a:pt x="4950266" y="4838555"/>
                </a:cubicBezTo>
                <a:cubicBezTo>
                  <a:pt x="4948188" y="4840425"/>
                  <a:pt x="4946968" y="4842216"/>
                  <a:pt x="4946604" y="4843930"/>
                </a:cubicBezTo>
                <a:cubicBezTo>
                  <a:pt x="4946241" y="4845644"/>
                  <a:pt x="4946059" y="4846968"/>
                  <a:pt x="4946059" y="4847903"/>
                </a:cubicBezTo>
                <a:cubicBezTo>
                  <a:pt x="4946786" y="4847903"/>
                  <a:pt x="4948708" y="4847799"/>
                  <a:pt x="4951824" y="4847592"/>
                </a:cubicBezTo>
                <a:cubicBezTo>
                  <a:pt x="4954940" y="4847280"/>
                  <a:pt x="4958991" y="4846968"/>
                  <a:pt x="4963977" y="4846657"/>
                </a:cubicBezTo>
                <a:cubicBezTo>
                  <a:pt x="4968962" y="4846345"/>
                  <a:pt x="4974727" y="4846059"/>
                  <a:pt x="4981271" y="4845800"/>
                </a:cubicBezTo>
                <a:cubicBezTo>
                  <a:pt x="4987815" y="4845540"/>
                  <a:pt x="4994826" y="4845410"/>
                  <a:pt x="5002305" y="4845410"/>
                </a:cubicBezTo>
                <a:cubicBezTo>
                  <a:pt x="5007602" y="4845410"/>
                  <a:pt x="5013107" y="4845488"/>
                  <a:pt x="5018820" y="4845644"/>
                </a:cubicBezTo>
                <a:cubicBezTo>
                  <a:pt x="5024533" y="4845800"/>
                  <a:pt x="5030038" y="4845982"/>
                  <a:pt x="5035336" y="4846189"/>
                </a:cubicBezTo>
                <a:cubicBezTo>
                  <a:pt x="5040632" y="4846397"/>
                  <a:pt x="5045462" y="4846657"/>
                  <a:pt x="5049825" y="4846968"/>
                </a:cubicBezTo>
                <a:cubicBezTo>
                  <a:pt x="5054187" y="4847280"/>
                  <a:pt x="5057720" y="4847592"/>
                  <a:pt x="5060420" y="4847903"/>
                </a:cubicBezTo>
                <a:lnTo>
                  <a:pt x="5066652" y="4833569"/>
                </a:lnTo>
                <a:cubicBezTo>
                  <a:pt x="5055953" y="4832946"/>
                  <a:pt x="5047722" y="4832297"/>
                  <a:pt x="5041957" y="4831622"/>
                </a:cubicBezTo>
                <a:cubicBezTo>
                  <a:pt x="5036192" y="4830946"/>
                  <a:pt x="5031959" y="4830037"/>
                  <a:pt x="5029259" y="4828895"/>
                </a:cubicBezTo>
                <a:cubicBezTo>
                  <a:pt x="5026558" y="4827752"/>
                  <a:pt x="5024922" y="4826246"/>
                  <a:pt x="5024351" y="4824377"/>
                </a:cubicBezTo>
                <a:cubicBezTo>
                  <a:pt x="5023780" y="4822507"/>
                  <a:pt x="5023338" y="4820066"/>
                  <a:pt x="5023027" y="4817054"/>
                </a:cubicBezTo>
                <a:cubicBezTo>
                  <a:pt x="5022819" y="4813834"/>
                  <a:pt x="5022664" y="4810510"/>
                  <a:pt x="5022559" y="4807082"/>
                </a:cubicBezTo>
                <a:cubicBezTo>
                  <a:pt x="5022455" y="4803655"/>
                  <a:pt x="5022351" y="4799344"/>
                  <a:pt x="5022248" y="4794151"/>
                </a:cubicBezTo>
                <a:cubicBezTo>
                  <a:pt x="5022144" y="4788957"/>
                  <a:pt x="5022092" y="4782465"/>
                  <a:pt x="5022092" y="4774675"/>
                </a:cubicBezTo>
                <a:lnTo>
                  <a:pt x="5022092" y="4744449"/>
                </a:lnTo>
                <a:cubicBezTo>
                  <a:pt x="5032687" y="4744449"/>
                  <a:pt x="5043204" y="4743774"/>
                  <a:pt x="5053642" y="4742423"/>
                </a:cubicBezTo>
                <a:cubicBezTo>
                  <a:pt x="5064081" y="4741073"/>
                  <a:pt x="5074001" y="4738944"/>
                  <a:pt x="5083401" y="4736035"/>
                </a:cubicBezTo>
                <a:cubicBezTo>
                  <a:pt x="5092801" y="4733127"/>
                  <a:pt x="5101526" y="4729388"/>
                  <a:pt x="5109576" y="4724818"/>
                </a:cubicBezTo>
                <a:cubicBezTo>
                  <a:pt x="5117626" y="4720247"/>
                  <a:pt x="5124585" y="4714794"/>
                  <a:pt x="5130454" y="4708458"/>
                </a:cubicBezTo>
                <a:cubicBezTo>
                  <a:pt x="5136322" y="4702122"/>
                  <a:pt x="5140919" y="4694825"/>
                  <a:pt x="5144242" y="4686568"/>
                </a:cubicBezTo>
                <a:cubicBezTo>
                  <a:pt x="5147566" y="4678310"/>
                  <a:pt x="5149228" y="4668988"/>
                  <a:pt x="5149228" y="4658601"/>
                </a:cubicBezTo>
                <a:cubicBezTo>
                  <a:pt x="5149228" y="4649149"/>
                  <a:pt x="5147878" y="4640969"/>
                  <a:pt x="5145177" y="4634061"/>
                </a:cubicBezTo>
                <a:cubicBezTo>
                  <a:pt x="5142477" y="4627154"/>
                  <a:pt x="5138763" y="4621234"/>
                  <a:pt x="5134037" y="4616300"/>
                </a:cubicBezTo>
                <a:cubicBezTo>
                  <a:pt x="5129311" y="4611366"/>
                  <a:pt x="5123807" y="4607341"/>
                  <a:pt x="5117522" y="4604225"/>
                </a:cubicBezTo>
                <a:cubicBezTo>
                  <a:pt x="5111238" y="4601109"/>
                  <a:pt x="5104538" y="4598694"/>
                  <a:pt x="5097423" y="4596980"/>
                </a:cubicBezTo>
                <a:cubicBezTo>
                  <a:pt x="5090308" y="4595266"/>
                  <a:pt x="5082959" y="4594072"/>
                  <a:pt x="5075377" y="4593397"/>
                </a:cubicBezTo>
                <a:cubicBezTo>
                  <a:pt x="5067794" y="4592721"/>
                  <a:pt x="5060368" y="4592384"/>
                  <a:pt x="5053097" y="4592384"/>
                </a:cubicBezTo>
                <a:close/>
                <a:moveTo>
                  <a:pt x="4847930" y="4592384"/>
                </a:moveTo>
                <a:cubicBezTo>
                  <a:pt x="4834947" y="4592384"/>
                  <a:pt x="4822716" y="4594202"/>
                  <a:pt x="4811238" y="4597837"/>
                </a:cubicBezTo>
                <a:cubicBezTo>
                  <a:pt x="4799761" y="4601472"/>
                  <a:pt x="4789763" y="4606588"/>
                  <a:pt x="4781246" y="4613184"/>
                </a:cubicBezTo>
                <a:cubicBezTo>
                  <a:pt x="4772729" y="4619779"/>
                  <a:pt x="4766003" y="4627674"/>
                  <a:pt x="4761069" y="4636866"/>
                </a:cubicBezTo>
                <a:cubicBezTo>
                  <a:pt x="4756136" y="4646058"/>
                  <a:pt x="4753669" y="4656212"/>
                  <a:pt x="4753669" y="4667326"/>
                </a:cubicBezTo>
                <a:cubicBezTo>
                  <a:pt x="4753669" y="4673870"/>
                  <a:pt x="4754552" y="4679868"/>
                  <a:pt x="4756317" y="4685321"/>
                </a:cubicBezTo>
                <a:cubicBezTo>
                  <a:pt x="4758083" y="4690774"/>
                  <a:pt x="4760524" y="4695786"/>
                  <a:pt x="4763640" y="4700356"/>
                </a:cubicBezTo>
                <a:cubicBezTo>
                  <a:pt x="4766756" y="4704927"/>
                  <a:pt x="4770418" y="4709081"/>
                  <a:pt x="4774625" y="4712821"/>
                </a:cubicBezTo>
                <a:cubicBezTo>
                  <a:pt x="4778831" y="4716560"/>
                  <a:pt x="4783375" y="4720040"/>
                  <a:pt x="4788257" y="4723260"/>
                </a:cubicBezTo>
                <a:cubicBezTo>
                  <a:pt x="4793139" y="4726479"/>
                  <a:pt x="4798255" y="4729492"/>
                  <a:pt x="4803604" y="4732296"/>
                </a:cubicBezTo>
                <a:cubicBezTo>
                  <a:pt x="4808953" y="4735101"/>
                  <a:pt x="4814328" y="4737801"/>
                  <a:pt x="4819730" y="4740398"/>
                </a:cubicBezTo>
                <a:cubicBezTo>
                  <a:pt x="4827624" y="4744345"/>
                  <a:pt x="4835102" y="4748136"/>
                  <a:pt x="4842166" y="4751772"/>
                </a:cubicBezTo>
                <a:cubicBezTo>
                  <a:pt x="4849229" y="4755407"/>
                  <a:pt x="4855409" y="4759354"/>
                  <a:pt x="4860706" y="4763613"/>
                </a:cubicBezTo>
                <a:cubicBezTo>
                  <a:pt x="4866004" y="4767872"/>
                  <a:pt x="4870210" y="4772624"/>
                  <a:pt x="4873327" y="4777869"/>
                </a:cubicBezTo>
                <a:cubicBezTo>
                  <a:pt x="4876443" y="4783114"/>
                  <a:pt x="4878001" y="4789321"/>
                  <a:pt x="4878001" y="4796488"/>
                </a:cubicBezTo>
                <a:cubicBezTo>
                  <a:pt x="4878001" y="4802512"/>
                  <a:pt x="4876884" y="4807732"/>
                  <a:pt x="4874651" y="4812146"/>
                </a:cubicBezTo>
                <a:cubicBezTo>
                  <a:pt x="4872418" y="4816560"/>
                  <a:pt x="4869353" y="4820248"/>
                  <a:pt x="4865458" y="4823208"/>
                </a:cubicBezTo>
                <a:cubicBezTo>
                  <a:pt x="4861563" y="4826168"/>
                  <a:pt x="4856889" y="4828376"/>
                  <a:pt x="4851436" y="4829830"/>
                </a:cubicBezTo>
                <a:cubicBezTo>
                  <a:pt x="4845983" y="4831284"/>
                  <a:pt x="4840088" y="4832011"/>
                  <a:pt x="4833752" y="4832011"/>
                </a:cubicBezTo>
                <a:cubicBezTo>
                  <a:pt x="4826585" y="4832011"/>
                  <a:pt x="4819367" y="4830998"/>
                  <a:pt x="4812096" y="4828973"/>
                </a:cubicBezTo>
                <a:cubicBezTo>
                  <a:pt x="4804825" y="4826947"/>
                  <a:pt x="4798177" y="4823598"/>
                  <a:pt x="4792153" y="4818923"/>
                </a:cubicBezTo>
                <a:cubicBezTo>
                  <a:pt x="4786128" y="4814249"/>
                  <a:pt x="4781012" y="4808043"/>
                  <a:pt x="4776806" y="4800305"/>
                </a:cubicBezTo>
                <a:cubicBezTo>
                  <a:pt x="4772599" y="4792567"/>
                  <a:pt x="4769976" y="4782985"/>
                  <a:pt x="4768937" y="4771559"/>
                </a:cubicBezTo>
                <a:lnTo>
                  <a:pt x="4755227" y="4772805"/>
                </a:lnTo>
                <a:cubicBezTo>
                  <a:pt x="4755019" y="4781842"/>
                  <a:pt x="4754811" y="4789528"/>
                  <a:pt x="4754603" y="4795864"/>
                </a:cubicBezTo>
                <a:cubicBezTo>
                  <a:pt x="4754396" y="4802200"/>
                  <a:pt x="4754240" y="4807472"/>
                  <a:pt x="4754136" y="4811679"/>
                </a:cubicBezTo>
                <a:cubicBezTo>
                  <a:pt x="4754032" y="4815885"/>
                  <a:pt x="4753980" y="4819131"/>
                  <a:pt x="4753980" y="4821416"/>
                </a:cubicBezTo>
                <a:cubicBezTo>
                  <a:pt x="4753877" y="4823805"/>
                  <a:pt x="4753824" y="4825571"/>
                  <a:pt x="4753824" y="4826714"/>
                </a:cubicBezTo>
                <a:cubicBezTo>
                  <a:pt x="4753721" y="4827960"/>
                  <a:pt x="4753669" y="4828739"/>
                  <a:pt x="4753669" y="4829051"/>
                </a:cubicBezTo>
                <a:lnTo>
                  <a:pt x="4753669" y="4829518"/>
                </a:lnTo>
                <a:cubicBezTo>
                  <a:pt x="4753669" y="4832323"/>
                  <a:pt x="4755798" y="4835023"/>
                  <a:pt x="4760057" y="4837620"/>
                </a:cubicBezTo>
                <a:cubicBezTo>
                  <a:pt x="4764315" y="4840217"/>
                  <a:pt x="4769742" y="4842476"/>
                  <a:pt x="4776338" y="4844398"/>
                </a:cubicBezTo>
                <a:cubicBezTo>
                  <a:pt x="4782934" y="4846319"/>
                  <a:pt x="4790231" y="4847851"/>
                  <a:pt x="4798229" y="4848994"/>
                </a:cubicBezTo>
                <a:cubicBezTo>
                  <a:pt x="4806227" y="4850136"/>
                  <a:pt x="4813913" y="4850708"/>
                  <a:pt x="4821288" y="4850708"/>
                </a:cubicBezTo>
                <a:cubicBezTo>
                  <a:pt x="4829493" y="4850708"/>
                  <a:pt x="4837569" y="4849955"/>
                  <a:pt x="4845515" y="4848448"/>
                </a:cubicBezTo>
                <a:cubicBezTo>
                  <a:pt x="4853461" y="4846942"/>
                  <a:pt x="4860992" y="4844761"/>
                  <a:pt x="4868107" y="4841905"/>
                </a:cubicBezTo>
                <a:cubicBezTo>
                  <a:pt x="4875222" y="4839048"/>
                  <a:pt x="4881792" y="4835517"/>
                  <a:pt x="4887816" y="4831310"/>
                </a:cubicBezTo>
                <a:cubicBezTo>
                  <a:pt x="4893841" y="4827103"/>
                  <a:pt x="4899060" y="4822325"/>
                  <a:pt x="4903475" y="4816976"/>
                </a:cubicBezTo>
                <a:cubicBezTo>
                  <a:pt x="4907889" y="4811627"/>
                  <a:pt x="4911343" y="4805706"/>
                  <a:pt x="4913836" y="4799214"/>
                </a:cubicBezTo>
                <a:cubicBezTo>
                  <a:pt x="4916328" y="4792722"/>
                  <a:pt x="4917575" y="4785685"/>
                  <a:pt x="4917575" y="4778103"/>
                </a:cubicBezTo>
                <a:cubicBezTo>
                  <a:pt x="4917575" y="4768131"/>
                  <a:pt x="4915498" y="4759458"/>
                  <a:pt x="4911343" y="4752083"/>
                </a:cubicBezTo>
                <a:cubicBezTo>
                  <a:pt x="4907188" y="4744709"/>
                  <a:pt x="4901735" y="4738191"/>
                  <a:pt x="4894983" y="4732530"/>
                </a:cubicBezTo>
                <a:cubicBezTo>
                  <a:pt x="4888232" y="4726869"/>
                  <a:pt x="4880598" y="4721805"/>
                  <a:pt x="4872080" y="4717339"/>
                </a:cubicBezTo>
                <a:cubicBezTo>
                  <a:pt x="4863563" y="4712873"/>
                  <a:pt x="4854942" y="4708510"/>
                  <a:pt x="4846216" y="4704251"/>
                </a:cubicBezTo>
                <a:cubicBezTo>
                  <a:pt x="4838426" y="4700512"/>
                  <a:pt x="4831103" y="4696799"/>
                  <a:pt x="4824248" y="4693111"/>
                </a:cubicBezTo>
                <a:cubicBezTo>
                  <a:pt x="4817393" y="4689424"/>
                  <a:pt x="4811420" y="4685399"/>
                  <a:pt x="4806331" y="4681037"/>
                </a:cubicBezTo>
                <a:cubicBezTo>
                  <a:pt x="4801241" y="4676674"/>
                  <a:pt x="4797216" y="4671818"/>
                  <a:pt x="4794256" y="4666469"/>
                </a:cubicBezTo>
                <a:cubicBezTo>
                  <a:pt x="4791295" y="4661120"/>
                  <a:pt x="4789815" y="4654861"/>
                  <a:pt x="4789815" y="4647694"/>
                </a:cubicBezTo>
                <a:cubicBezTo>
                  <a:pt x="4789815" y="4641358"/>
                  <a:pt x="4790984" y="4635931"/>
                  <a:pt x="4793321" y="4631413"/>
                </a:cubicBezTo>
                <a:cubicBezTo>
                  <a:pt x="4795658" y="4626894"/>
                  <a:pt x="4798852" y="4623181"/>
                  <a:pt x="4802903" y="4620273"/>
                </a:cubicBezTo>
                <a:cubicBezTo>
                  <a:pt x="4806954" y="4617364"/>
                  <a:pt x="4811706" y="4615261"/>
                  <a:pt x="4817159" y="4613963"/>
                </a:cubicBezTo>
                <a:cubicBezTo>
                  <a:pt x="4822612" y="4612664"/>
                  <a:pt x="4828455" y="4612015"/>
                  <a:pt x="4834687" y="4612015"/>
                </a:cubicBezTo>
                <a:cubicBezTo>
                  <a:pt x="4850787" y="4612015"/>
                  <a:pt x="4863459" y="4616170"/>
                  <a:pt x="4872703" y="4624480"/>
                </a:cubicBezTo>
                <a:cubicBezTo>
                  <a:pt x="4881948" y="4632789"/>
                  <a:pt x="4887660" y="4645565"/>
                  <a:pt x="4889842" y="4662807"/>
                </a:cubicBezTo>
                <a:lnTo>
                  <a:pt x="4903553" y="4661561"/>
                </a:lnTo>
                <a:cubicBezTo>
                  <a:pt x="4903345" y="4656783"/>
                  <a:pt x="4903189" y="4651486"/>
                  <a:pt x="4903085" y="4645669"/>
                </a:cubicBezTo>
                <a:cubicBezTo>
                  <a:pt x="4902982" y="4639852"/>
                  <a:pt x="4902929" y="4634347"/>
                  <a:pt x="4902929" y="4629154"/>
                </a:cubicBezTo>
                <a:lnTo>
                  <a:pt x="4902929" y="4608899"/>
                </a:lnTo>
                <a:cubicBezTo>
                  <a:pt x="4902929" y="4607341"/>
                  <a:pt x="4902851" y="4606095"/>
                  <a:pt x="4902696" y="4605160"/>
                </a:cubicBezTo>
                <a:cubicBezTo>
                  <a:pt x="4902540" y="4604225"/>
                  <a:pt x="4902254" y="4603446"/>
                  <a:pt x="4901839" y="4602823"/>
                </a:cubicBezTo>
                <a:cubicBezTo>
                  <a:pt x="4901423" y="4602199"/>
                  <a:pt x="4900800" y="4601680"/>
                  <a:pt x="4899970" y="4601265"/>
                </a:cubicBezTo>
                <a:cubicBezTo>
                  <a:pt x="4899138" y="4600849"/>
                  <a:pt x="4898047" y="4600382"/>
                  <a:pt x="4896697" y="4599862"/>
                </a:cubicBezTo>
                <a:cubicBezTo>
                  <a:pt x="4890050" y="4597785"/>
                  <a:pt x="4882389" y="4596019"/>
                  <a:pt x="4873716" y="4594565"/>
                </a:cubicBezTo>
                <a:cubicBezTo>
                  <a:pt x="4865043" y="4593111"/>
                  <a:pt x="4856448" y="4592384"/>
                  <a:pt x="4847930" y="4592384"/>
                </a:cubicBezTo>
                <a:close/>
                <a:moveTo>
                  <a:pt x="6971860" y="2106960"/>
                </a:moveTo>
                <a:cubicBezTo>
                  <a:pt x="6820552" y="2106960"/>
                  <a:pt x="6679165" y="2126494"/>
                  <a:pt x="6547701" y="2165561"/>
                </a:cubicBezTo>
                <a:cubicBezTo>
                  <a:pt x="6416236" y="2204628"/>
                  <a:pt x="6301514" y="2263849"/>
                  <a:pt x="6203535" y="2343224"/>
                </a:cubicBezTo>
                <a:cubicBezTo>
                  <a:pt x="6105557" y="2422600"/>
                  <a:pt x="6028352" y="2521508"/>
                  <a:pt x="5971922" y="2639950"/>
                </a:cubicBezTo>
                <a:cubicBezTo>
                  <a:pt x="5915491" y="2758393"/>
                  <a:pt x="5887276" y="2896989"/>
                  <a:pt x="5887276" y="3055739"/>
                </a:cubicBezTo>
                <a:cubicBezTo>
                  <a:pt x="5887276" y="3193405"/>
                  <a:pt x="5912081" y="3318359"/>
                  <a:pt x="5961690" y="3430600"/>
                </a:cubicBezTo>
                <a:cubicBezTo>
                  <a:pt x="6011299" y="3542841"/>
                  <a:pt x="6080443" y="3638649"/>
                  <a:pt x="6169119" y="3718024"/>
                </a:cubicBezTo>
                <a:cubicBezTo>
                  <a:pt x="6257796" y="3797399"/>
                  <a:pt x="6363216" y="3858791"/>
                  <a:pt x="6485379" y="3902199"/>
                </a:cubicBezTo>
                <a:cubicBezTo>
                  <a:pt x="6607542" y="3945607"/>
                  <a:pt x="6741177" y="3967311"/>
                  <a:pt x="6886285" y="3967311"/>
                </a:cubicBezTo>
                <a:cubicBezTo>
                  <a:pt x="6984263" y="3967311"/>
                  <a:pt x="7085652" y="3956769"/>
                  <a:pt x="7190452" y="3935685"/>
                </a:cubicBezTo>
                <a:cubicBezTo>
                  <a:pt x="7295252" y="3914601"/>
                  <a:pt x="7397881" y="3890417"/>
                  <a:pt x="7498340" y="3863131"/>
                </a:cubicBezTo>
                <a:cubicBezTo>
                  <a:pt x="7492139" y="3828405"/>
                  <a:pt x="7488418" y="3783446"/>
                  <a:pt x="7487178" y="3728256"/>
                </a:cubicBezTo>
                <a:cubicBezTo>
                  <a:pt x="7485938" y="3673066"/>
                  <a:pt x="7485318" y="3615705"/>
                  <a:pt x="7485318" y="3556173"/>
                </a:cubicBezTo>
                <a:lnTo>
                  <a:pt x="7485318" y="3437111"/>
                </a:lnTo>
                <a:cubicBezTo>
                  <a:pt x="7485318" y="3391223"/>
                  <a:pt x="7487488" y="3353705"/>
                  <a:pt x="7491829" y="3324560"/>
                </a:cubicBezTo>
                <a:cubicBezTo>
                  <a:pt x="7496169" y="3295414"/>
                  <a:pt x="7504851" y="3272160"/>
                  <a:pt x="7517874" y="3254797"/>
                </a:cubicBezTo>
                <a:cubicBezTo>
                  <a:pt x="7530896" y="3237433"/>
                  <a:pt x="7548569" y="3225031"/>
                  <a:pt x="7570894" y="3217590"/>
                </a:cubicBezTo>
                <a:cubicBezTo>
                  <a:pt x="7593218" y="3210148"/>
                  <a:pt x="7622364" y="3204567"/>
                  <a:pt x="7658330" y="3200846"/>
                </a:cubicBezTo>
                <a:lnTo>
                  <a:pt x="7652749" y="3137594"/>
                </a:lnTo>
                <a:cubicBezTo>
                  <a:pt x="7634146" y="3137594"/>
                  <a:pt x="7613062" y="3137904"/>
                  <a:pt x="7589497" y="3138525"/>
                </a:cubicBezTo>
                <a:cubicBezTo>
                  <a:pt x="7565933" y="3139145"/>
                  <a:pt x="7541128" y="3139455"/>
                  <a:pt x="7515083" y="3139455"/>
                </a:cubicBezTo>
                <a:cubicBezTo>
                  <a:pt x="7489038" y="3139455"/>
                  <a:pt x="7462373" y="3139765"/>
                  <a:pt x="7435088" y="3140385"/>
                </a:cubicBezTo>
                <a:cubicBezTo>
                  <a:pt x="7407803" y="3141005"/>
                  <a:pt x="7381758" y="3141315"/>
                  <a:pt x="7356953" y="3141315"/>
                </a:cubicBezTo>
                <a:cubicBezTo>
                  <a:pt x="7329668" y="3141315"/>
                  <a:pt x="7299282" y="3141005"/>
                  <a:pt x="7265796" y="3140385"/>
                </a:cubicBezTo>
                <a:cubicBezTo>
                  <a:pt x="7232310" y="3139765"/>
                  <a:pt x="7197583" y="3139455"/>
                  <a:pt x="7161616" y="3139455"/>
                </a:cubicBezTo>
                <a:cubicBezTo>
                  <a:pt x="7126890" y="3139455"/>
                  <a:pt x="7091853" y="3139145"/>
                  <a:pt x="7056506" y="3138525"/>
                </a:cubicBezTo>
                <a:cubicBezTo>
                  <a:pt x="7021160" y="3137904"/>
                  <a:pt x="6988604" y="3137594"/>
                  <a:pt x="6958838" y="3137594"/>
                </a:cubicBezTo>
                <a:lnTo>
                  <a:pt x="6955117" y="3204567"/>
                </a:lnTo>
                <a:cubicBezTo>
                  <a:pt x="7023330" y="3207048"/>
                  <a:pt x="7078211" y="3211389"/>
                  <a:pt x="7119758" y="3217590"/>
                </a:cubicBezTo>
                <a:cubicBezTo>
                  <a:pt x="7161306" y="3223791"/>
                  <a:pt x="7193242" y="3233402"/>
                  <a:pt x="7215567" y="3246425"/>
                </a:cubicBezTo>
                <a:cubicBezTo>
                  <a:pt x="7237891" y="3259447"/>
                  <a:pt x="7252774" y="3275881"/>
                  <a:pt x="7260215" y="3295724"/>
                </a:cubicBezTo>
                <a:cubicBezTo>
                  <a:pt x="7267656" y="3315568"/>
                  <a:pt x="7271377" y="3340373"/>
                  <a:pt x="7271377" y="3370139"/>
                </a:cubicBezTo>
                <a:lnTo>
                  <a:pt x="7271377" y="3738488"/>
                </a:lnTo>
                <a:cubicBezTo>
                  <a:pt x="7271377" y="3763293"/>
                  <a:pt x="7255564" y="3783757"/>
                  <a:pt x="7223938" y="3799879"/>
                </a:cubicBezTo>
                <a:cubicBezTo>
                  <a:pt x="7192312" y="3816003"/>
                  <a:pt x="7155415" y="3829025"/>
                  <a:pt x="7113247" y="3838947"/>
                </a:cubicBezTo>
                <a:cubicBezTo>
                  <a:pt x="7071079" y="3848869"/>
                  <a:pt x="7029842" y="3855690"/>
                  <a:pt x="6989534" y="3859411"/>
                </a:cubicBezTo>
                <a:cubicBezTo>
                  <a:pt x="6949226" y="3863131"/>
                  <a:pt x="6920391" y="3864992"/>
                  <a:pt x="6903027" y="3864992"/>
                </a:cubicBezTo>
                <a:cubicBezTo>
                  <a:pt x="6776524" y="3864992"/>
                  <a:pt x="6665833" y="3842358"/>
                  <a:pt x="6570955" y="3797089"/>
                </a:cubicBezTo>
                <a:cubicBezTo>
                  <a:pt x="6476077" y="3751820"/>
                  <a:pt x="6397632" y="3690429"/>
                  <a:pt x="6335620" y="3612914"/>
                </a:cubicBezTo>
                <a:cubicBezTo>
                  <a:pt x="6273609" y="3535400"/>
                  <a:pt x="6227100" y="3444242"/>
                  <a:pt x="6196094" y="3339443"/>
                </a:cubicBezTo>
                <a:cubicBezTo>
                  <a:pt x="6165088" y="3234643"/>
                  <a:pt x="6149585" y="3122712"/>
                  <a:pt x="6149585" y="3003649"/>
                </a:cubicBezTo>
                <a:cubicBezTo>
                  <a:pt x="6149585" y="2884587"/>
                  <a:pt x="6164778" y="2775756"/>
                  <a:pt x="6195164" y="2677158"/>
                </a:cubicBezTo>
                <a:cubicBezTo>
                  <a:pt x="6225550" y="2578559"/>
                  <a:pt x="6271748" y="2494223"/>
                  <a:pt x="6333760" y="2424150"/>
                </a:cubicBezTo>
                <a:cubicBezTo>
                  <a:pt x="6395772" y="2354076"/>
                  <a:pt x="6473906" y="2299506"/>
                  <a:pt x="6568164" y="2260439"/>
                </a:cubicBezTo>
                <a:cubicBezTo>
                  <a:pt x="6662422" y="2221371"/>
                  <a:pt x="6773423" y="2201838"/>
                  <a:pt x="6901167" y="2201838"/>
                </a:cubicBezTo>
                <a:cubicBezTo>
                  <a:pt x="6969380" y="2201838"/>
                  <a:pt x="7033252" y="2210519"/>
                  <a:pt x="7092783" y="2227883"/>
                </a:cubicBezTo>
                <a:cubicBezTo>
                  <a:pt x="7152315" y="2245246"/>
                  <a:pt x="7204404" y="2271911"/>
                  <a:pt x="7249053" y="2307878"/>
                </a:cubicBezTo>
                <a:cubicBezTo>
                  <a:pt x="7293701" y="2343844"/>
                  <a:pt x="7329978" y="2389113"/>
                  <a:pt x="7357883" y="2443683"/>
                </a:cubicBezTo>
                <a:cubicBezTo>
                  <a:pt x="7385789" y="2498254"/>
                  <a:pt x="7402222" y="2562126"/>
                  <a:pt x="7407183" y="2635300"/>
                </a:cubicBezTo>
                <a:lnTo>
                  <a:pt x="7485318" y="2627858"/>
                </a:lnTo>
                <a:cubicBezTo>
                  <a:pt x="7485318" y="2548483"/>
                  <a:pt x="7485628" y="2473759"/>
                  <a:pt x="7486248" y="2403686"/>
                </a:cubicBezTo>
                <a:cubicBezTo>
                  <a:pt x="7486868" y="2333613"/>
                  <a:pt x="7490899" y="2258888"/>
                  <a:pt x="7498340" y="2179513"/>
                </a:cubicBezTo>
                <a:cubicBezTo>
                  <a:pt x="7461133" y="2169592"/>
                  <a:pt x="7419895" y="2160290"/>
                  <a:pt x="7374627" y="2151608"/>
                </a:cubicBezTo>
                <a:cubicBezTo>
                  <a:pt x="7329358" y="2142927"/>
                  <a:pt x="7283469" y="2135175"/>
                  <a:pt x="7236961" y="2128354"/>
                </a:cubicBezTo>
                <a:cubicBezTo>
                  <a:pt x="7190452" y="2121532"/>
                  <a:pt x="7144253" y="2116262"/>
                  <a:pt x="7098364" y="2112541"/>
                </a:cubicBezTo>
                <a:cubicBezTo>
                  <a:pt x="7052476" y="2108820"/>
                  <a:pt x="7010308" y="2106960"/>
                  <a:pt x="6971860" y="2106960"/>
                </a:cubicBezTo>
                <a:close/>
                <a:moveTo>
                  <a:pt x="5179300" y="2106960"/>
                </a:moveTo>
                <a:cubicBezTo>
                  <a:pt x="5098685" y="2106960"/>
                  <a:pt x="5022721" y="2117502"/>
                  <a:pt x="4951408" y="2138586"/>
                </a:cubicBezTo>
                <a:cubicBezTo>
                  <a:pt x="4880094" y="2159670"/>
                  <a:pt x="4817462" y="2190676"/>
                  <a:pt x="4763512" y="2231603"/>
                </a:cubicBezTo>
                <a:cubicBezTo>
                  <a:pt x="4709562" y="2272531"/>
                  <a:pt x="4666774" y="2323071"/>
                  <a:pt x="4635148" y="2383222"/>
                </a:cubicBezTo>
                <a:cubicBezTo>
                  <a:pt x="4603522" y="2443373"/>
                  <a:pt x="4587710" y="2512516"/>
                  <a:pt x="4587710" y="2590651"/>
                </a:cubicBezTo>
                <a:cubicBezTo>
                  <a:pt x="4587710" y="2663825"/>
                  <a:pt x="4601971" y="2727077"/>
                  <a:pt x="4630497" y="2780407"/>
                </a:cubicBezTo>
                <a:cubicBezTo>
                  <a:pt x="4659022" y="2833737"/>
                  <a:pt x="4695609" y="2880866"/>
                  <a:pt x="4740257" y="2921794"/>
                </a:cubicBezTo>
                <a:cubicBezTo>
                  <a:pt x="4784906" y="2962721"/>
                  <a:pt x="4835445" y="2998068"/>
                  <a:pt x="4891876" y="3027834"/>
                </a:cubicBezTo>
                <a:cubicBezTo>
                  <a:pt x="4948307" y="3057599"/>
                  <a:pt x="5004427" y="3084884"/>
                  <a:pt x="5060238" y="3109689"/>
                </a:cubicBezTo>
                <a:cubicBezTo>
                  <a:pt x="5109848" y="3132014"/>
                  <a:pt x="5158216" y="3154958"/>
                  <a:pt x="5205345" y="3178522"/>
                </a:cubicBezTo>
                <a:cubicBezTo>
                  <a:pt x="5252475" y="3202087"/>
                  <a:pt x="5294642" y="3229682"/>
                  <a:pt x="5331849" y="3261308"/>
                </a:cubicBezTo>
                <a:cubicBezTo>
                  <a:pt x="5369056" y="3292934"/>
                  <a:pt x="5398822" y="3330451"/>
                  <a:pt x="5421146" y="3373859"/>
                </a:cubicBezTo>
                <a:cubicBezTo>
                  <a:pt x="5443470" y="3417268"/>
                  <a:pt x="5454632" y="3469357"/>
                  <a:pt x="5454632" y="3530128"/>
                </a:cubicBezTo>
                <a:cubicBezTo>
                  <a:pt x="5454632" y="3578498"/>
                  <a:pt x="5445951" y="3622836"/>
                  <a:pt x="5428587" y="3663144"/>
                </a:cubicBezTo>
                <a:cubicBezTo>
                  <a:pt x="5411224" y="3703451"/>
                  <a:pt x="5387040" y="3738488"/>
                  <a:pt x="5356035" y="3768253"/>
                </a:cubicBezTo>
                <a:cubicBezTo>
                  <a:pt x="5325028" y="3798019"/>
                  <a:pt x="5289061" y="3820964"/>
                  <a:pt x="5248133" y="3837086"/>
                </a:cubicBezTo>
                <a:cubicBezTo>
                  <a:pt x="5207206" y="3853210"/>
                  <a:pt x="5162557" y="3861271"/>
                  <a:pt x="5114188" y="3861271"/>
                </a:cubicBezTo>
                <a:cubicBezTo>
                  <a:pt x="5041014" y="3861271"/>
                  <a:pt x="4978382" y="3849799"/>
                  <a:pt x="4926293" y="3826854"/>
                </a:cubicBezTo>
                <a:cubicBezTo>
                  <a:pt x="4874203" y="3803910"/>
                  <a:pt x="4828624" y="3772284"/>
                  <a:pt x="4789557" y="3731977"/>
                </a:cubicBezTo>
                <a:cubicBezTo>
                  <a:pt x="4750489" y="3691669"/>
                  <a:pt x="4717003" y="3644230"/>
                  <a:pt x="4689098" y="3589660"/>
                </a:cubicBezTo>
                <a:cubicBezTo>
                  <a:pt x="4661192" y="3535089"/>
                  <a:pt x="4634838" y="3475558"/>
                  <a:pt x="4610033" y="3411066"/>
                </a:cubicBezTo>
                <a:lnTo>
                  <a:pt x="4531898" y="3429670"/>
                </a:lnTo>
                <a:cubicBezTo>
                  <a:pt x="4552983" y="3511525"/>
                  <a:pt x="4569725" y="3588420"/>
                  <a:pt x="4582127" y="3660353"/>
                </a:cubicBezTo>
                <a:cubicBezTo>
                  <a:pt x="4594530" y="3732287"/>
                  <a:pt x="4605072" y="3809181"/>
                  <a:pt x="4613754" y="3891037"/>
                </a:cubicBezTo>
                <a:cubicBezTo>
                  <a:pt x="4695609" y="3914601"/>
                  <a:pt x="4773124" y="3933205"/>
                  <a:pt x="4846297" y="3946847"/>
                </a:cubicBezTo>
                <a:cubicBezTo>
                  <a:pt x="4919471" y="3960490"/>
                  <a:pt x="4990165" y="3967311"/>
                  <a:pt x="5058377" y="3967311"/>
                </a:cubicBezTo>
                <a:cubicBezTo>
                  <a:pt x="5136512" y="3967311"/>
                  <a:pt x="5212787" y="3955529"/>
                  <a:pt x="5287202" y="3931964"/>
                </a:cubicBezTo>
                <a:cubicBezTo>
                  <a:pt x="5361615" y="3908400"/>
                  <a:pt x="5427347" y="3873984"/>
                  <a:pt x="5484398" y="3828715"/>
                </a:cubicBezTo>
                <a:cubicBezTo>
                  <a:pt x="5541449" y="3783446"/>
                  <a:pt x="5587338" y="3728256"/>
                  <a:pt x="5622064" y="3663144"/>
                </a:cubicBezTo>
                <a:cubicBezTo>
                  <a:pt x="5656791" y="3598031"/>
                  <a:pt x="5674154" y="3523307"/>
                  <a:pt x="5674154" y="3438971"/>
                </a:cubicBezTo>
                <a:cubicBezTo>
                  <a:pt x="5674154" y="3363317"/>
                  <a:pt x="5659271" y="3297585"/>
                  <a:pt x="5629505" y="3241774"/>
                </a:cubicBezTo>
                <a:cubicBezTo>
                  <a:pt x="5599740" y="3185964"/>
                  <a:pt x="5560983" y="3136974"/>
                  <a:pt x="5513233" y="3094806"/>
                </a:cubicBezTo>
                <a:cubicBezTo>
                  <a:pt x="5465484" y="3052639"/>
                  <a:pt x="5411534" y="3016051"/>
                  <a:pt x="5351383" y="2985046"/>
                </a:cubicBezTo>
                <a:cubicBezTo>
                  <a:pt x="5291231" y="2954040"/>
                  <a:pt x="5231390" y="2925514"/>
                  <a:pt x="5171859" y="2899470"/>
                </a:cubicBezTo>
                <a:cubicBezTo>
                  <a:pt x="5123490" y="2878385"/>
                  <a:pt x="5077291" y="2856992"/>
                  <a:pt x="5033264" y="2835287"/>
                </a:cubicBezTo>
                <a:cubicBezTo>
                  <a:pt x="4989234" y="2813583"/>
                  <a:pt x="4950478" y="2787848"/>
                  <a:pt x="4916991" y="2758083"/>
                </a:cubicBezTo>
                <a:cubicBezTo>
                  <a:pt x="4883504" y="2728317"/>
                  <a:pt x="4857149" y="2693281"/>
                  <a:pt x="4837926" y="2652973"/>
                </a:cubicBezTo>
                <a:cubicBezTo>
                  <a:pt x="4818702" y="2612665"/>
                  <a:pt x="4809090" y="2562746"/>
                  <a:pt x="4809090" y="2503215"/>
                </a:cubicBezTo>
                <a:cubicBezTo>
                  <a:pt x="4809090" y="2458566"/>
                  <a:pt x="4816842" y="2418258"/>
                  <a:pt x="4832345" y="2382292"/>
                </a:cubicBezTo>
                <a:cubicBezTo>
                  <a:pt x="4847848" y="2346325"/>
                  <a:pt x="4869242" y="2315319"/>
                  <a:pt x="4896527" y="2289274"/>
                </a:cubicBezTo>
                <a:cubicBezTo>
                  <a:pt x="4923812" y="2263229"/>
                  <a:pt x="4956058" y="2243385"/>
                  <a:pt x="4993265" y="2229743"/>
                </a:cubicBezTo>
                <a:cubicBezTo>
                  <a:pt x="5030472" y="2216101"/>
                  <a:pt x="5071400" y="2209279"/>
                  <a:pt x="5116048" y="2209279"/>
                </a:cubicBezTo>
                <a:cubicBezTo>
                  <a:pt x="5232630" y="2209279"/>
                  <a:pt x="5325338" y="2241835"/>
                  <a:pt x="5394171" y="2306948"/>
                </a:cubicBezTo>
                <a:cubicBezTo>
                  <a:pt x="5463004" y="2372060"/>
                  <a:pt x="5503002" y="2470348"/>
                  <a:pt x="5514164" y="2601813"/>
                </a:cubicBezTo>
                <a:lnTo>
                  <a:pt x="5592298" y="2594372"/>
                </a:lnTo>
                <a:cubicBezTo>
                  <a:pt x="5592298" y="2554685"/>
                  <a:pt x="5592609" y="2517787"/>
                  <a:pt x="5593230" y="2483681"/>
                </a:cubicBezTo>
                <a:cubicBezTo>
                  <a:pt x="5593849" y="2449575"/>
                  <a:pt x="5594469" y="2416088"/>
                  <a:pt x="5595090" y="2383222"/>
                </a:cubicBezTo>
                <a:cubicBezTo>
                  <a:pt x="5595709" y="2350356"/>
                  <a:pt x="5597259" y="2316869"/>
                  <a:pt x="5599740" y="2282763"/>
                </a:cubicBezTo>
                <a:cubicBezTo>
                  <a:pt x="5602220" y="2248657"/>
                  <a:pt x="5605321" y="2211759"/>
                  <a:pt x="5609043" y="2172072"/>
                </a:cubicBezTo>
                <a:cubicBezTo>
                  <a:pt x="5533387" y="2152228"/>
                  <a:pt x="5462384" y="2136415"/>
                  <a:pt x="5396031" y="2124633"/>
                </a:cubicBezTo>
                <a:cubicBezTo>
                  <a:pt x="5329679" y="2112851"/>
                  <a:pt x="5257436" y="2106960"/>
                  <a:pt x="5179300" y="210696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7E0C3F1-D609-23BE-5BDF-6EE317355916}"/>
              </a:ext>
            </a:extLst>
          </p:cNvPr>
          <p:cNvGrpSpPr/>
          <p:nvPr/>
        </p:nvGrpSpPr>
        <p:grpSpPr>
          <a:xfrm>
            <a:off x="3629024" y="7144618"/>
            <a:ext cx="4933951" cy="2143125"/>
            <a:chOff x="3718412" y="6909823"/>
            <a:chExt cx="4933951" cy="2143125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2046F78-FF68-6545-1ECE-82B1947B051C}"/>
                </a:ext>
              </a:extLst>
            </p:cNvPr>
            <p:cNvSpPr/>
            <p:nvPr/>
          </p:nvSpPr>
          <p:spPr>
            <a:xfrm>
              <a:off x="3718412" y="6909823"/>
              <a:ext cx="4729213" cy="21431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64FBE83-3C14-BC94-A172-7943B8C7A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3718413" y="7275368"/>
              <a:ext cx="2143125" cy="1412034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731EFCF-1C09-0CB9-A26C-52B663540207}"/>
                </a:ext>
              </a:extLst>
            </p:cNvPr>
            <p:cNvSpPr txBox="1"/>
            <p:nvPr/>
          </p:nvSpPr>
          <p:spPr>
            <a:xfrm>
              <a:off x="5861538" y="7319665"/>
              <a:ext cx="2790825" cy="1354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GB" sz="2050" b="1" dirty="0">
                  <a:solidFill>
                    <a:schemeClr val="bg1"/>
                  </a:solidFill>
                  <a:latin typeface="Bell MT" panose="02020503060305020303" pitchFamily="18" charset="0"/>
                </a:rPr>
                <a:t>Ambitious team who is enthusiastic about space and what happen in the outer world.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0453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2A7B1563-3C71-D8FB-6F2E-5812FF4E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763412" cy="774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E3B3B9-B6B5-6C4A-7BD4-22DA63492402}"/>
              </a:ext>
            </a:extLst>
          </p:cNvPr>
          <p:cNvGrpSpPr/>
          <p:nvPr/>
        </p:nvGrpSpPr>
        <p:grpSpPr>
          <a:xfrm>
            <a:off x="4982494" y="-901306"/>
            <a:ext cx="2227012" cy="833388"/>
            <a:chOff x="5007788" y="66752"/>
            <a:chExt cx="2227012" cy="833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85EF98-F95C-7389-B1F2-DE910C989FF7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3EC25C-6AFF-1E86-8825-EEFCA0C7641E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67475E-F533-029A-1AFA-6B50AFD24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E2B9F0A1-61D8-3E3F-7AC6-15A0B84776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01" t="37613" r="-72" b="45563"/>
          <a:stretch/>
        </p:blipFill>
        <p:spPr>
          <a:xfrm>
            <a:off x="-2518109" y="578483"/>
            <a:ext cx="1240977" cy="115383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8DB2FBC-41BE-C2DE-C5C8-BA843669F1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6321" t="39684" r="-138" b="41075"/>
          <a:stretch/>
        </p:blipFill>
        <p:spPr>
          <a:xfrm>
            <a:off x="-2300102" y="1742568"/>
            <a:ext cx="1342664" cy="13195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E74B3E9-F1D0-BA1C-DC05-277A87D2BD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433" t="33793" r="44967" b="42324"/>
          <a:stretch/>
        </p:blipFill>
        <p:spPr>
          <a:xfrm>
            <a:off x="-1763964" y="3543387"/>
            <a:ext cx="1613053" cy="163781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A25FE83-1377-88F8-3CB3-9C0328CD42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875" t="40352" r="86760" b="41425"/>
          <a:stretch/>
        </p:blipFill>
        <p:spPr>
          <a:xfrm rot="20350513">
            <a:off x="11506199" y="-766234"/>
            <a:ext cx="1371601" cy="1249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65C80BB-CFE8-5A63-B8A9-D6511B21DF1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59" t="45905" r="93995" b="45561"/>
          <a:stretch/>
        </p:blipFill>
        <p:spPr>
          <a:xfrm rot="19399874">
            <a:off x="7342193" y="1861891"/>
            <a:ext cx="2250355" cy="24003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148FD3-4AC1-6FDF-00D1-8976E67297EF}"/>
              </a:ext>
            </a:extLst>
          </p:cNvPr>
          <p:cNvSpPr txBox="1"/>
          <p:nvPr/>
        </p:nvSpPr>
        <p:spPr>
          <a:xfrm>
            <a:off x="2286000" y="2736502"/>
            <a:ext cx="819912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bg1"/>
                </a:solidFill>
              </a:rPr>
              <a:t>Kepler-62cOrbit Period: 12 days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bg1"/>
                </a:solidFill>
              </a:rPr>
              <a:t>Size: Larger than Earth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bg1"/>
                </a:solidFill>
              </a:rPr>
              <a:t>Status: Hot and inhospitable</a:t>
            </a:r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40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AE7CD6-3D79-6A25-6842-3CD123C4AB4D}"/>
              </a:ext>
            </a:extLst>
          </p:cNvPr>
          <p:cNvSpPr txBox="1"/>
          <p:nvPr/>
        </p:nvSpPr>
        <p:spPr>
          <a:xfrm>
            <a:off x="7598362" y="2372585"/>
            <a:ext cx="529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300" b="1" dirty="0">
                <a:solidFill>
                  <a:schemeClr val="bg1"/>
                </a:solidFill>
              </a:rPr>
              <a:t>Kepler-62cOrbit Period: 12 days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00" b="1" dirty="0">
                <a:solidFill>
                  <a:schemeClr val="bg1"/>
                </a:solidFill>
              </a:rPr>
              <a:t>Size: Larger than Earth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00" b="1" dirty="0">
                <a:solidFill>
                  <a:schemeClr val="bg1"/>
                </a:solidFill>
              </a:rPr>
              <a:t>Status: Hot and inhospitable</a:t>
            </a:r>
            <a:endParaRPr lang="en-GB" sz="100" b="1" dirty="0">
              <a:solidFill>
                <a:schemeClr val="bg1"/>
              </a:solidFill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3FEB1FD-BF11-741E-C519-49E6026692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9291" y="2218697"/>
            <a:ext cx="1129360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Kepler-62b.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Orbit Period: 5 days.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Size: Larger than Earth.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Status: Hot and inhospitable.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2A7B1563-3C71-D8FB-6F2E-5812FF4E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3841" cy="687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E3B3B9-B6B5-6C4A-7BD4-22DA63492402}"/>
              </a:ext>
            </a:extLst>
          </p:cNvPr>
          <p:cNvGrpSpPr/>
          <p:nvPr/>
        </p:nvGrpSpPr>
        <p:grpSpPr>
          <a:xfrm>
            <a:off x="5007788" y="66752"/>
            <a:ext cx="2227012" cy="833388"/>
            <a:chOff x="5007788" y="66752"/>
            <a:chExt cx="2227012" cy="833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85EF98-F95C-7389-B1F2-DE910C989FF7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3EC25C-6AFF-1E86-8825-EEFCA0C7641E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67475E-F533-029A-1AFA-6B50AFD24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E2B9F0A1-61D8-3E3F-7AC6-15A0B84776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01" t="37613" r="-72" b="45563"/>
          <a:stretch/>
        </p:blipFill>
        <p:spPr>
          <a:xfrm>
            <a:off x="3149362" y="1957249"/>
            <a:ext cx="1240977" cy="115383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8DB2FBC-41BE-C2DE-C5C8-BA843669F1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6321" t="39684" r="-138" b="41075"/>
          <a:stretch/>
        </p:blipFill>
        <p:spPr>
          <a:xfrm>
            <a:off x="4447424" y="1880842"/>
            <a:ext cx="1342664" cy="13195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E74B3E9-F1D0-BA1C-DC05-277A87D2BD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433" t="33793" r="44967" b="42324"/>
          <a:stretch/>
        </p:blipFill>
        <p:spPr>
          <a:xfrm>
            <a:off x="5921809" y="1684388"/>
            <a:ext cx="1613053" cy="163781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A25FE83-1377-88F8-3CB3-9C0328CD42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875" t="40352" r="86760" b="41425"/>
          <a:stretch/>
        </p:blipFill>
        <p:spPr>
          <a:xfrm>
            <a:off x="8128085" y="1781892"/>
            <a:ext cx="1371601" cy="1249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65C80BB-CFE8-5A63-B8A9-D6511B21DF1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59" t="45905" r="93995" b="45561"/>
          <a:stretch/>
        </p:blipFill>
        <p:spPr>
          <a:xfrm>
            <a:off x="7579445" y="2246259"/>
            <a:ext cx="548640" cy="58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951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2A7B1563-3C71-D8FB-6F2E-5812FF4E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93409" y="0"/>
            <a:ext cx="14007252" cy="7879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E3B3B9-B6B5-6C4A-7BD4-22DA63492402}"/>
              </a:ext>
            </a:extLst>
          </p:cNvPr>
          <p:cNvGrpSpPr/>
          <p:nvPr/>
        </p:nvGrpSpPr>
        <p:grpSpPr>
          <a:xfrm>
            <a:off x="4993414" y="-1626488"/>
            <a:ext cx="2227012" cy="833388"/>
            <a:chOff x="5007788" y="66752"/>
            <a:chExt cx="2227012" cy="833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85EF98-F95C-7389-B1F2-DE910C989FF7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3EC25C-6AFF-1E86-8825-EEFCA0C7641E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67475E-F533-029A-1AFA-6B50AFD24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E2B9F0A1-61D8-3E3F-7AC6-15A0B84776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01" t="37613" r="-72" b="45563"/>
          <a:stretch/>
        </p:blipFill>
        <p:spPr>
          <a:xfrm rot="20253428">
            <a:off x="-2753876" y="1044165"/>
            <a:ext cx="1240977" cy="115383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8DB2FBC-41BE-C2DE-C5C8-BA843669F1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6321" t="39684" r="-138" b="41075"/>
          <a:stretch/>
        </p:blipFill>
        <p:spPr>
          <a:xfrm rot="20148924">
            <a:off x="-3031600" y="3132340"/>
            <a:ext cx="1342664" cy="13195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E74B3E9-F1D0-BA1C-DC05-277A87D2BD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433" t="33793" r="44967" b="42324"/>
          <a:stretch/>
        </p:blipFill>
        <p:spPr>
          <a:xfrm rot="20209706">
            <a:off x="-2986931" y="5455120"/>
            <a:ext cx="1613053" cy="163781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A25FE83-1377-88F8-3CB3-9C0328CD42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875" t="40352" r="86760" b="41425"/>
          <a:stretch/>
        </p:blipFill>
        <p:spPr>
          <a:xfrm rot="19579952">
            <a:off x="7479352" y="2513060"/>
            <a:ext cx="2760993" cy="251556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65C80BB-CFE8-5A63-B8A9-D6511B21DF1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59" t="45905" r="93995" b="45561"/>
          <a:stretch/>
        </p:blipFill>
        <p:spPr>
          <a:xfrm rot="19525151">
            <a:off x="-274320" y="6565391"/>
            <a:ext cx="548640" cy="585217"/>
          </a:xfrm>
          <a:prstGeom prst="rect">
            <a:avLst/>
          </a:prstGeom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6C6D2156-A2CA-FAC3-69E9-A2C70908AA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7673" y="3329311"/>
            <a:ext cx="4544834" cy="1846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Kepler-62b.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Orbit Period: 5 days.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Size: Larger than Earth.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Status: Hot and inhospitable.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434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43D1C648-663A-D246-C861-8B6717737B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95561" y="2264863"/>
            <a:ext cx="1004125" cy="538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Kepler-62b.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Orbit Period: 5 days.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Size: Larger than Earth.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Status: Hot and inhospitable.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2A7B1563-3C71-D8FB-6F2E-5812FF4E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3841" cy="687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E3B3B9-B6B5-6C4A-7BD4-22DA63492402}"/>
              </a:ext>
            </a:extLst>
          </p:cNvPr>
          <p:cNvGrpSpPr/>
          <p:nvPr/>
        </p:nvGrpSpPr>
        <p:grpSpPr>
          <a:xfrm>
            <a:off x="5007788" y="66752"/>
            <a:ext cx="2227012" cy="833388"/>
            <a:chOff x="5007788" y="66752"/>
            <a:chExt cx="2227012" cy="833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85EF98-F95C-7389-B1F2-DE910C989FF7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3EC25C-6AFF-1E86-8825-EEFCA0C7641E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67475E-F533-029A-1AFA-6B50AFD24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E2B9F0A1-61D8-3E3F-7AC6-15A0B84776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01" t="37613" r="-72" b="45563"/>
          <a:stretch/>
        </p:blipFill>
        <p:spPr>
          <a:xfrm>
            <a:off x="3149362" y="1957249"/>
            <a:ext cx="1240977" cy="115383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8DB2FBC-41BE-C2DE-C5C8-BA843669F1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6321" t="39684" r="-138" b="41075"/>
          <a:stretch/>
        </p:blipFill>
        <p:spPr>
          <a:xfrm>
            <a:off x="4447424" y="1880842"/>
            <a:ext cx="1342664" cy="13195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E74B3E9-F1D0-BA1C-DC05-277A87D2BD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433" t="33793" r="44967" b="42324"/>
          <a:stretch/>
        </p:blipFill>
        <p:spPr>
          <a:xfrm>
            <a:off x="5921809" y="1684388"/>
            <a:ext cx="1613053" cy="163781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A25FE83-1377-88F8-3CB3-9C0328CD42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875" t="40352" r="86760" b="41425"/>
          <a:stretch/>
        </p:blipFill>
        <p:spPr>
          <a:xfrm>
            <a:off x="8128085" y="1781892"/>
            <a:ext cx="1371601" cy="1249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65C80BB-CFE8-5A63-B8A9-D6511B21DF1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59" t="45905" r="93995" b="45561"/>
          <a:stretch/>
        </p:blipFill>
        <p:spPr>
          <a:xfrm>
            <a:off x="7579445" y="2246259"/>
            <a:ext cx="548640" cy="58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677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C3D2EC"/>
            </a:gs>
            <a:gs pos="0">
              <a:srgbClr val="00206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085C3AD-1960-ED4F-D8B3-B6E07A466D9A}"/>
              </a:ext>
            </a:extLst>
          </p:cNvPr>
          <p:cNvSpPr txBox="1"/>
          <p:nvPr/>
        </p:nvSpPr>
        <p:spPr>
          <a:xfrm>
            <a:off x="5052776" y="-772400"/>
            <a:ext cx="4675071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500" dirty="0">
              <a:solidFill>
                <a:schemeClr val="bg1"/>
              </a:solidFill>
            </a:endParaRPr>
          </a:p>
          <a:p>
            <a:r>
              <a:rPr lang="en-GB" sz="700" b="1" dirty="0">
                <a:solidFill>
                  <a:schemeClr val="bg1"/>
                </a:solidFill>
              </a:rPr>
              <a:t>Kepler-62 System Overview</a:t>
            </a:r>
          </a:p>
          <a:p>
            <a:r>
              <a:rPr lang="en-GB" sz="500" b="1" dirty="0">
                <a:solidFill>
                  <a:schemeClr val="bg1"/>
                </a:solidFill>
              </a:rPr>
              <a:t> Location: </a:t>
            </a:r>
            <a:r>
              <a:rPr lang="en-GB" sz="500" dirty="0">
                <a:solidFill>
                  <a:schemeClr val="bg1"/>
                </a:solidFill>
              </a:rPr>
              <a:t>About 1,200 light-years from Earth in the constellation Lyra.</a:t>
            </a:r>
          </a:p>
          <a:p>
            <a:r>
              <a:rPr lang="en-GB" sz="500" b="1" dirty="0">
                <a:solidFill>
                  <a:schemeClr val="bg1"/>
                </a:solidFill>
              </a:rPr>
              <a:t>Size: </a:t>
            </a:r>
            <a:r>
              <a:rPr lang="en-GB" sz="500" dirty="0">
                <a:solidFill>
                  <a:schemeClr val="bg1"/>
                </a:solidFill>
              </a:rPr>
              <a:t>Two-thirds the size of the Sun</a:t>
            </a:r>
          </a:p>
          <a:p>
            <a:r>
              <a:rPr lang="en-GB" sz="500" b="1" dirty="0">
                <a:solidFill>
                  <a:schemeClr val="bg1"/>
                </a:solidFill>
              </a:rPr>
              <a:t>Brightness: </a:t>
            </a:r>
            <a:r>
              <a:rPr lang="en-GB" sz="500" dirty="0">
                <a:solidFill>
                  <a:schemeClr val="bg1"/>
                </a:solidFill>
              </a:rPr>
              <a:t>One-fifth as bright as the Sun</a:t>
            </a:r>
          </a:p>
          <a:p>
            <a:r>
              <a:rPr lang="en-GB" sz="500" b="1" dirty="0">
                <a:solidFill>
                  <a:schemeClr val="bg1"/>
                </a:solidFill>
              </a:rPr>
              <a:t>Age: </a:t>
            </a:r>
            <a:r>
              <a:rPr lang="en-GB" sz="500" dirty="0">
                <a:solidFill>
                  <a:schemeClr val="bg1"/>
                </a:solidFill>
              </a:rPr>
              <a:t>Approximately 7 billion years (older than the Sun)</a:t>
            </a:r>
          </a:p>
          <a:p>
            <a:endParaRPr lang="en-GB" sz="5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996810-114F-B12F-9497-84C43C5413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31E59F-3728-55ED-4AE3-BB9FB07879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938" t="-147" r="18872" b="1783"/>
          <a:stretch/>
        </p:blipFill>
        <p:spPr>
          <a:xfrm>
            <a:off x="11327986" y="0"/>
            <a:ext cx="864014" cy="833388"/>
          </a:xfrm>
          <a:prstGeom prst="flowChartConnector">
            <a:avLst/>
          </a:prstGeom>
          <a:effectLst>
            <a:softEdge rad="0"/>
          </a:effec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1CED219-CD68-6A66-2FBF-2BD11752E7AF}"/>
              </a:ext>
            </a:extLst>
          </p:cNvPr>
          <p:cNvSpPr/>
          <p:nvPr/>
        </p:nvSpPr>
        <p:spPr>
          <a:xfrm>
            <a:off x="-12038770" y="-18450228"/>
            <a:ext cx="36064800" cy="254124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426857" y="4651901"/>
                </a:moveTo>
                <a:lnTo>
                  <a:pt x="6428104" y="4651901"/>
                </a:lnTo>
                <a:cubicBezTo>
                  <a:pt x="6431843" y="4663431"/>
                  <a:pt x="6435634" y="4674701"/>
                  <a:pt x="6439477" y="4685711"/>
                </a:cubicBezTo>
                <a:cubicBezTo>
                  <a:pt x="6443320" y="4696825"/>
                  <a:pt x="6447112" y="4707887"/>
                  <a:pt x="6450851" y="4718897"/>
                </a:cubicBezTo>
                <a:lnTo>
                  <a:pt x="6459576" y="4743514"/>
                </a:lnTo>
                <a:cubicBezTo>
                  <a:pt x="6446800" y="4743722"/>
                  <a:pt x="6434336" y="4743878"/>
                  <a:pt x="6422183" y="4743982"/>
                </a:cubicBezTo>
                <a:cubicBezTo>
                  <a:pt x="6410030" y="4744189"/>
                  <a:pt x="6397878" y="4744553"/>
                  <a:pt x="6385725" y="4745072"/>
                </a:cubicBezTo>
                <a:lnTo>
                  <a:pt x="6396631" y="4721078"/>
                </a:lnTo>
                <a:cubicBezTo>
                  <a:pt x="6401928" y="4709445"/>
                  <a:pt x="6407044" y="4697915"/>
                  <a:pt x="6411978" y="4686490"/>
                </a:cubicBezTo>
                <a:cubicBezTo>
                  <a:pt x="6416912" y="4675064"/>
                  <a:pt x="6421871" y="4663535"/>
                  <a:pt x="6426857" y="4651901"/>
                </a:cubicBezTo>
                <a:close/>
                <a:moveTo>
                  <a:pt x="5293382" y="4651901"/>
                </a:moveTo>
                <a:lnTo>
                  <a:pt x="5294629" y="4651901"/>
                </a:lnTo>
                <a:cubicBezTo>
                  <a:pt x="5298368" y="4663431"/>
                  <a:pt x="5302159" y="4674701"/>
                  <a:pt x="5306003" y="4685711"/>
                </a:cubicBezTo>
                <a:cubicBezTo>
                  <a:pt x="5309845" y="4696825"/>
                  <a:pt x="5313637" y="4707887"/>
                  <a:pt x="5317376" y="4718897"/>
                </a:cubicBezTo>
                <a:lnTo>
                  <a:pt x="5326101" y="4743514"/>
                </a:lnTo>
                <a:cubicBezTo>
                  <a:pt x="5313325" y="4743722"/>
                  <a:pt x="5300861" y="4743878"/>
                  <a:pt x="5288709" y="4743982"/>
                </a:cubicBezTo>
                <a:cubicBezTo>
                  <a:pt x="5276555" y="4744189"/>
                  <a:pt x="5264403" y="4744553"/>
                  <a:pt x="5252250" y="4745072"/>
                </a:cubicBezTo>
                <a:lnTo>
                  <a:pt x="5263156" y="4721078"/>
                </a:lnTo>
                <a:cubicBezTo>
                  <a:pt x="5268453" y="4709445"/>
                  <a:pt x="5273569" y="4697915"/>
                  <a:pt x="5278503" y="4686490"/>
                </a:cubicBezTo>
                <a:cubicBezTo>
                  <a:pt x="5283437" y="4675064"/>
                  <a:pt x="5288396" y="4663535"/>
                  <a:pt x="5293382" y="4651901"/>
                </a:cubicBezTo>
                <a:close/>
                <a:moveTo>
                  <a:pt x="5039387" y="4609211"/>
                </a:moveTo>
                <a:cubicBezTo>
                  <a:pt x="5049461" y="4609211"/>
                  <a:pt x="5058525" y="4610146"/>
                  <a:pt x="5066574" y="4612015"/>
                </a:cubicBezTo>
                <a:cubicBezTo>
                  <a:pt x="5074624" y="4613885"/>
                  <a:pt x="5081453" y="4617001"/>
                  <a:pt x="5087062" y="4621363"/>
                </a:cubicBezTo>
                <a:cubicBezTo>
                  <a:pt x="5092671" y="4625726"/>
                  <a:pt x="5096956" y="4631491"/>
                  <a:pt x="5099916" y="4638658"/>
                </a:cubicBezTo>
                <a:cubicBezTo>
                  <a:pt x="5102876" y="4645825"/>
                  <a:pt x="5104356" y="4654758"/>
                  <a:pt x="5104356" y="4665456"/>
                </a:cubicBezTo>
                <a:cubicBezTo>
                  <a:pt x="5104356" y="4674493"/>
                  <a:pt x="5103318" y="4682309"/>
                  <a:pt x="5101240" y="4688905"/>
                </a:cubicBezTo>
                <a:cubicBezTo>
                  <a:pt x="5099163" y="4695500"/>
                  <a:pt x="5096255" y="4701109"/>
                  <a:pt x="5092515" y="4705732"/>
                </a:cubicBezTo>
                <a:cubicBezTo>
                  <a:pt x="5088776" y="4710354"/>
                  <a:pt x="5084362" y="4714145"/>
                  <a:pt x="5079273" y="4717105"/>
                </a:cubicBezTo>
                <a:cubicBezTo>
                  <a:pt x="5074182" y="4720066"/>
                  <a:pt x="5068574" y="4722403"/>
                  <a:pt x="5062445" y="4724116"/>
                </a:cubicBezTo>
                <a:cubicBezTo>
                  <a:pt x="5056317" y="4725830"/>
                  <a:pt x="5049851" y="4727025"/>
                  <a:pt x="5043047" y="4727700"/>
                </a:cubicBezTo>
                <a:cubicBezTo>
                  <a:pt x="5036244" y="4728375"/>
                  <a:pt x="5029259" y="4728765"/>
                  <a:pt x="5022092" y="4728868"/>
                </a:cubicBezTo>
                <a:lnTo>
                  <a:pt x="5022092" y="4655952"/>
                </a:lnTo>
                <a:cubicBezTo>
                  <a:pt x="5022092" y="4646396"/>
                  <a:pt x="5022144" y="4637879"/>
                  <a:pt x="5022248" y="4630400"/>
                </a:cubicBezTo>
                <a:cubicBezTo>
                  <a:pt x="5022351" y="4622921"/>
                  <a:pt x="5022507" y="4616066"/>
                  <a:pt x="5022715" y="4609834"/>
                </a:cubicBezTo>
                <a:cubicBezTo>
                  <a:pt x="5025727" y="4609626"/>
                  <a:pt x="5028713" y="4609470"/>
                  <a:pt x="5031674" y="4609366"/>
                </a:cubicBezTo>
                <a:cubicBezTo>
                  <a:pt x="5034634" y="4609263"/>
                  <a:pt x="5037205" y="4609211"/>
                  <a:pt x="5039387" y="4609211"/>
                </a:cubicBezTo>
                <a:close/>
                <a:moveTo>
                  <a:pt x="5888637" y="4596123"/>
                </a:moveTo>
                <a:cubicBezTo>
                  <a:pt x="5888013" y="4596123"/>
                  <a:pt x="5885807" y="4596175"/>
                  <a:pt x="5882015" y="4596279"/>
                </a:cubicBezTo>
                <a:cubicBezTo>
                  <a:pt x="5878223" y="4596383"/>
                  <a:pt x="5873316" y="4596539"/>
                  <a:pt x="5867291" y="4596746"/>
                </a:cubicBezTo>
                <a:cubicBezTo>
                  <a:pt x="5861163" y="4596954"/>
                  <a:pt x="5854230" y="4597162"/>
                  <a:pt x="5846491" y="4597370"/>
                </a:cubicBezTo>
                <a:cubicBezTo>
                  <a:pt x="5838753" y="4597577"/>
                  <a:pt x="5830599" y="4597785"/>
                  <a:pt x="5822030" y="4597993"/>
                </a:cubicBezTo>
                <a:cubicBezTo>
                  <a:pt x="5813461" y="4598201"/>
                  <a:pt x="5804788" y="4598356"/>
                  <a:pt x="5796011" y="4598460"/>
                </a:cubicBezTo>
                <a:cubicBezTo>
                  <a:pt x="5787234" y="4598564"/>
                  <a:pt x="5778795" y="4598616"/>
                  <a:pt x="5770693" y="4598616"/>
                </a:cubicBezTo>
                <a:cubicBezTo>
                  <a:pt x="5754489" y="4598616"/>
                  <a:pt x="5741427" y="4598408"/>
                  <a:pt x="5731508" y="4597993"/>
                </a:cubicBezTo>
                <a:cubicBezTo>
                  <a:pt x="5721589" y="4597577"/>
                  <a:pt x="5715330" y="4597162"/>
                  <a:pt x="5712733" y="4596746"/>
                </a:cubicBezTo>
                <a:lnTo>
                  <a:pt x="5707436" y="4610457"/>
                </a:lnTo>
                <a:cubicBezTo>
                  <a:pt x="5715953" y="4611184"/>
                  <a:pt x="5722523" y="4611833"/>
                  <a:pt x="5727145" y="4612405"/>
                </a:cubicBezTo>
                <a:cubicBezTo>
                  <a:pt x="5731767" y="4612976"/>
                  <a:pt x="5735169" y="4613729"/>
                  <a:pt x="5737350" y="4614664"/>
                </a:cubicBezTo>
                <a:cubicBezTo>
                  <a:pt x="5739532" y="4615599"/>
                  <a:pt x="5740856" y="4616897"/>
                  <a:pt x="5741323" y="4618559"/>
                </a:cubicBezTo>
                <a:cubicBezTo>
                  <a:pt x="5741791" y="4620221"/>
                  <a:pt x="5742128" y="4622506"/>
                  <a:pt x="5742337" y="4625414"/>
                </a:cubicBezTo>
                <a:cubicBezTo>
                  <a:pt x="5742440" y="4627388"/>
                  <a:pt x="5742544" y="4629465"/>
                  <a:pt x="5742648" y="4631647"/>
                </a:cubicBezTo>
                <a:cubicBezTo>
                  <a:pt x="5742752" y="4633828"/>
                  <a:pt x="5742855" y="4636684"/>
                  <a:pt x="5742959" y="4640216"/>
                </a:cubicBezTo>
                <a:cubicBezTo>
                  <a:pt x="5743063" y="4643747"/>
                  <a:pt x="5743167" y="4648188"/>
                  <a:pt x="5743271" y="4653537"/>
                </a:cubicBezTo>
                <a:cubicBezTo>
                  <a:pt x="5743375" y="4658886"/>
                  <a:pt x="5743453" y="4665742"/>
                  <a:pt x="5743505" y="4674103"/>
                </a:cubicBezTo>
                <a:cubicBezTo>
                  <a:pt x="5743556" y="4682465"/>
                  <a:pt x="5743583" y="4692566"/>
                  <a:pt x="5743583" y="4704407"/>
                </a:cubicBezTo>
                <a:lnTo>
                  <a:pt x="5743583" y="4769066"/>
                </a:lnTo>
                <a:cubicBezTo>
                  <a:pt x="5743583" y="4776960"/>
                  <a:pt x="5743505" y="4784698"/>
                  <a:pt x="5743349" y="4792281"/>
                </a:cubicBezTo>
                <a:cubicBezTo>
                  <a:pt x="5743193" y="4799863"/>
                  <a:pt x="5742985" y="4806978"/>
                  <a:pt x="5742726" y="4813626"/>
                </a:cubicBezTo>
                <a:cubicBezTo>
                  <a:pt x="5742466" y="4820274"/>
                  <a:pt x="5742128" y="4825779"/>
                  <a:pt x="5741713" y="4830141"/>
                </a:cubicBezTo>
                <a:cubicBezTo>
                  <a:pt x="5733299" y="4830765"/>
                  <a:pt x="5726808" y="4831855"/>
                  <a:pt x="5722237" y="4833413"/>
                </a:cubicBezTo>
                <a:cubicBezTo>
                  <a:pt x="5717667" y="4834971"/>
                  <a:pt x="5714343" y="4836685"/>
                  <a:pt x="5712266" y="4838555"/>
                </a:cubicBezTo>
                <a:cubicBezTo>
                  <a:pt x="5710188" y="4840425"/>
                  <a:pt x="5708968" y="4842216"/>
                  <a:pt x="5708604" y="4843930"/>
                </a:cubicBezTo>
                <a:cubicBezTo>
                  <a:pt x="5708241" y="4845644"/>
                  <a:pt x="5708059" y="4846968"/>
                  <a:pt x="5708059" y="4847903"/>
                </a:cubicBezTo>
                <a:cubicBezTo>
                  <a:pt x="5710137" y="4847903"/>
                  <a:pt x="5715953" y="4847488"/>
                  <a:pt x="5725509" y="4846657"/>
                </a:cubicBezTo>
                <a:cubicBezTo>
                  <a:pt x="5734961" y="4845826"/>
                  <a:pt x="5748880" y="4845410"/>
                  <a:pt x="5767265" y="4845410"/>
                </a:cubicBezTo>
                <a:cubicBezTo>
                  <a:pt x="5773705" y="4845410"/>
                  <a:pt x="5780716" y="4845488"/>
                  <a:pt x="5788298" y="4845644"/>
                </a:cubicBezTo>
                <a:cubicBezTo>
                  <a:pt x="5795881" y="4845800"/>
                  <a:pt x="5803593" y="4845982"/>
                  <a:pt x="5811435" y="4846189"/>
                </a:cubicBezTo>
                <a:cubicBezTo>
                  <a:pt x="5819277" y="4846397"/>
                  <a:pt x="5827016" y="4846605"/>
                  <a:pt x="5834650" y="4846812"/>
                </a:cubicBezTo>
                <a:cubicBezTo>
                  <a:pt x="5842285" y="4847020"/>
                  <a:pt x="5849322" y="4847228"/>
                  <a:pt x="5855762" y="4847436"/>
                </a:cubicBezTo>
                <a:cubicBezTo>
                  <a:pt x="5862202" y="4847643"/>
                  <a:pt x="5867862" y="4847825"/>
                  <a:pt x="5872744" y="4847981"/>
                </a:cubicBezTo>
                <a:cubicBezTo>
                  <a:pt x="5877626" y="4848137"/>
                  <a:pt x="5881210" y="4848215"/>
                  <a:pt x="5883495" y="4848215"/>
                </a:cubicBezTo>
                <a:cubicBezTo>
                  <a:pt x="5886403" y="4848215"/>
                  <a:pt x="5888922" y="4848007"/>
                  <a:pt x="5891051" y="4847592"/>
                </a:cubicBezTo>
                <a:cubicBezTo>
                  <a:pt x="5893181" y="4847176"/>
                  <a:pt x="5895102" y="4846215"/>
                  <a:pt x="5896816" y="4844709"/>
                </a:cubicBezTo>
                <a:cubicBezTo>
                  <a:pt x="5898530" y="4843203"/>
                  <a:pt x="5900114" y="4840918"/>
                  <a:pt x="5901568" y="4837854"/>
                </a:cubicBezTo>
                <a:cubicBezTo>
                  <a:pt x="5903022" y="4834790"/>
                  <a:pt x="5904529" y="4830635"/>
                  <a:pt x="5906087" y="4825389"/>
                </a:cubicBezTo>
                <a:cubicBezTo>
                  <a:pt x="5907645" y="4820144"/>
                  <a:pt x="5909359" y="4813600"/>
                  <a:pt x="5911228" y="4805758"/>
                </a:cubicBezTo>
                <a:cubicBezTo>
                  <a:pt x="5913098" y="4797916"/>
                  <a:pt x="5915279" y="4788386"/>
                  <a:pt x="5917772" y="4777168"/>
                </a:cubicBezTo>
                <a:lnTo>
                  <a:pt x="5903750" y="4774052"/>
                </a:lnTo>
                <a:cubicBezTo>
                  <a:pt x="5900530" y="4782154"/>
                  <a:pt x="5897517" y="4789113"/>
                  <a:pt x="5894713" y="4794930"/>
                </a:cubicBezTo>
                <a:cubicBezTo>
                  <a:pt x="5891908" y="4800746"/>
                  <a:pt x="5888948" y="4805706"/>
                  <a:pt x="5885832" y="4809809"/>
                </a:cubicBezTo>
                <a:cubicBezTo>
                  <a:pt x="5882716" y="4813912"/>
                  <a:pt x="5879210" y="4817210"/>
                  <a:pt x="5875316" y="4819703"/>
                </a:cubicBezTo>
                <a:cubicBezTo>
                  <a:pt x="5871420" y="4822195"/>
                  <a:pt x="5866824" y="4824117"/>
                  <a:pt x="5861526" y="4825467"/>
                </a:cubicBezTo>
                <a:cubicBezTo>
                  <a:pt x="5856229" y="4826818"/>
                  <a:pt x="5849997" y="4827726"/>
                  <a:pt x="5842830" y="4828194"/>
                </a:cubicBezTo>
                <a:cubicBezTo>
                  <a:pt x="5835663" y="4828661"/>
                  <a:pt x="5827198" y="4828895"/>
                  <a:pt x="5817434" y="4828895"/>
                </a:cubicBezTo>
                <a:cubicBezTo>
                  <a:pt x="5810890" y="4828895"/>
                  <a:pt x="5805541" y="4828765"/>
                  <a:pt x="5801387" y="4828505"/>
                </a:cubicBezTo>
                <a:cubicBezTo>
                  <a:pt x="5797231" y="4828246"/>
                  <a:pt x="5793959" y="4827674"/>
                  <a:pt x="5791570" y="4826792"/>
                </a:cubicBezTo>
                <a:cubicBezTo>
                  <a:pt x="5789181" y="4825909"/>
                  <a:pt x="5787493" y="4824610"/>
                  <a:pt x="5786507" y="4822897"/>
                </a:cubicBezTo>
                <a:cubicBezTo>
                  <a:pt x="5785520" y="4821183"/>
                  <a:pt x="5784923" y="4818820"/>
                  <a:pt x="5784715" y="4815807"/>
                </a:cubicBezTo>
                <a:cubicBezTo>
                  <a:pt x="5784507" y="4813834"/>
                  <a:pt x="5784351" y="4810250"/>
                  <a:pt x="5784248" y="4805057"/>
                </a:cubicBezTo>
                <a:cubicBezTo>
                  <a:pt x="5784144" y="4799863"/>
                  <a:pt x="5784092" y="4793372"/>
                  <a:pt x="5784092" y="4785581"/>
                </a:cubicBezTo>
                <a:lnTo>
                  <a:pt x="5784092" y="4725441"/>
                </a:lnTo>
                <a:cubicBezTo>
                  <a:pt x="5791986" y="4725649"/>
                  <a:pt x="5799750" y="4725882"/>
                  <a:pt x="5807385" y="4726142"/>
                </a:cubicBezTo>
                <a:cubicBezTo>
                  <a:pt x="5815019" y="4726402"/>
                  <a:pt x="5822601" y="4726687"/>
                  <a:pt x="5830132" y="4726999"/>
                </a:cubicBezTo>
                <a:cubicBezTo>
                  <a:pt x="5837662" y="4727310"/>
                  <a:pt x="5845271" y="4727648"/>
                  <a:pt x="5852957" y="4728012"/>
                </a:cubicBezTo>
                <a:cubicBezTo>
                  <a:pt x="5860644" y="4728375"/>
                  <a:pt x="5868538" y="4728765"/>
                  <a:pt x="5876640" y="4729180"/>
                </a:cubicBezTo>
                <a:cubicBezTo>
                  <a:pt x="5877263" y="4727518"/>
                  <a:pt x="5877938" y="4725519"/>
                  <a:pt x="5878665" y="4723182"/>
                </a:cubicBezTo>
                <a:cubicBezTo>
                  <a:pt x="5879392" y="4720845"/>
                  <a:pt x="5879756" y="4718222"/>
                  <a:pt x="5879756" y="4715314"/>
                </a:cubicBezTo>
                <a:cubicBezTo>
                  <a:pt x="5879756" y="4712197"/>
                  <a:pt x="5879107" y="4709367"/>
                  <a:pt x="5877808" y="4706822"/>
                </a:cubicBezTo>
                <a:cubicBezTo>
                  <a:pt x="5876510" y="4704277"/>
                  <a:pt x="5874251" y="4703005"/>
                  <a:pt x="5871031" y="4703005"/>
                </a:cubicBezTo>
                <a:cubicBezTo>
                  <a:pt x="5870096" y="4703005"/>
                  <a:pt x="5867395" y="4703135"/>
                  <a:pt x="5862929" y="4703394"/>
                </a:cubicBezTo>
                <a:cubicBezTo>
                  <a:pt x="5858462" y="4703654"/>
                  <a:pt x="5852490" y="4704044"/>
                  <a:pt x="5845011" y="4704563"/>
                </a:cubicBezTo>
                <a:cubicBezTo>
                  <a:pt x="5837533" y="4705082"/>
                  <a:pt x="5828652" y="4705706"/>
                  <a:pt x="5818369" y="4706433"/>
                </a:cubicBezTo>
                <a:cubicBezTo>
                  <a:pt x="5808086" y="4707160"/>
                  <a:pt x="5796660" y="4707991"/>
                  <a:pt x="5784092" y="4708926"/>
                </a:cubicBezTo>
                <a:cubicBezTo>
                  <a:pt x="5784092" y="4697604"/>
                  <a:pt x="5784118" y="4687399"/>
                  <a:pt x="5784170" y="4678310"/>
                </a:cubicBezTo>
                <a:cubicBezTo>
                  <a:pt x="5784222" y="4669221"/>
                  <a:pt x="5784299" y="4660938"/>
                  <a:pt x="5784403" y="4653459"/>
                </a:cubicBezTo>
                <a:cubicBezTo>
                  <a:pt x="5784507" y="4645981"/>
                  <a:pt x="5784664" y="4639125"/>
                  <a:pt x="5784871" y="4632893"/>
                </a:cubicBezTo>
                <a:cubicBezTo>
                  <a:pt x="5785078" y="4626661"/>
                  <a:pt x="5785338" y="4620740"/>
                  <a:pt x="5785650" y="4615131"/>
                </a:cubicBezTo>
                <a:lnTo>
                  <a:pt x="5814006" y="4615131"/>
                </a:lnTo>
                <a:cubicBezTo>
                  <a:pt x="5823354" y="4615131"/>
                  <a:pt x="5831352" y="4615235"/>
                  <a:pt x="5838000" y="4615443"/>
                </a:cubicBezTo>
                <a:cubicBezTo>
                  <a:pt x="5844648" y="4615651"/>
                  <a:pt x="5850309" y="4616170"/>
                  <a:pt x="5854983" y="4617001"/>
                </a:cubicBezTo>
                <a:cubicBezTo>
                  <a:pt x="5859657" y="4617832"/>
                  <a:pt x="5863474" y="4619104"/>
                  <a:pt x="5866435" y="4620818"/>
                </a:cubicBezTo>
                <a:cubicBezTo>
                  <a:pt x="5869395" y="4622532"/>
                  <a:pt x="5871862" y="4624869"/>
                  <a:pt x="5873835" y="4627829"/>
                </a:cubicBezTo>
                <a:cubicBezTo>
                  <a:pt x="5875809" y="4630790"/>
                  <a:pt x="5877470" y="4634555"/>
                  <a:pt x="5878821" y="4639125"/>
                </a:cubicBezTo>
                <a:cubicBezTo>
                  <a:pt x="5880171" y="4643695"/>
                  <a:pt x="5881522" y="4649201"/>
                  <a:pt x="5882872" y="4655640"/>
                </a:cubicBezTo>
                <a:lnTo>
                  <a:pt x="5896583" y="4654082"/>
                </a:lnTo>
                <a:cubicBezTo>
                  <a:pt x="5896167" y="4644526"/>
                  <a:pt x="5895959" y="4635282"/>
                  <a:pt x="5895959" y="4626349"/>
                </a:cubicBezTo>
                <a:cubicBezTo>
                  <a:pt x="5895959" y="4617416"/>
                  <a:pt x="5895855" y="4609938"/>
                  <a:pt x="5895648" y="4603913"/>
                </a:cubicBezTo>
                <a:cubicBezTo>
                  <a:pt x="5895544" y="4600693"/>
                  <a:pt x="5894713" y="4598590"/>
                  <a:pt x="5893155" y="4597603"/>
                </a:cubicBezTo>
                <a:cubicBezTo>
                  <a:pt x="5891597" y="4596617"/>
                  <a:pt x="5890091" y="4596123"/>
                  <a:pt x="5888637" y="4596123"/>
                </a:cubicBezTo>
                <a:close/>
                <a:moveTo>
                  <a:pt x="6864651" y="4595812"/>
                </a:moveTo>
                <a:cubicBezTo>
                  <a:pt x="6864443" y="4595812"/>
                  <a:pt x="6862989" y="4595967"/>
                  <a:pt x="6860289" y="4596279"/>
                </a:cubicBezTo>
                <a:cubicBezTo>
                  <a:pt x="6857588" y="4596591"/>
                  <a:pt x="6853979" y="4596902"/>
                  <a:pt x="6849460" y="4597214"/>
                </a:cubicBezTo>
                <a:cubicBezTo>
                  <a:pt x="6844942" y="4597525"/>
                  <a:pt x="6839671" y="4597837"/>
                  <a:pt x="6833646" y="4598149"/>
                </a:cubicBezTo>
                <a:cubicBezTo>
                  <a:pt x="6827622" y="4598460"/>
                  <a:pt x="6821234" y="4598616"/>
                  <a:pt x="6814482" y="4598616"/>
                </a:cubicBezTo>
                <a:cubicBezTo>
                  <a:pt x="6810224" y="4598616"/>
                  <a:pt x="6805471" y="4598564"/>
                  <a:pt x="6800226" y="4598460"/>
                </a:cubicBezTo>
                <a:cubicBezTo>
                  <a:pt x="6794981" y="4598356"/>
                  <a:pt x="6790021" y="4598201"/>
                  <a:pt x="6785347" y="4597993"/>
                </a:cubicBezTo>
                <a:cubicBezTo>
                  <a:pt x="6780673" y="4597785"/>
                  <a:pt x="6776596" y="4597577"/>
                  <a:pt x="6773116" y="4597370"/>
                </a:cubicBezTo>
                <a:cubicBezTo>
                  <a:pt x="6769636" y="4597162"/>
                  <a:pt x="6767533" y="4596954"/>
                  <a:pt x="6766806" y="4596746"/>
                </a:cubicBezTo>
                <a:lnTo>
                  <a:pt x="6762755" y="4610457"/>
                </a:lnTo>
                <a:cubicBezTo>
                  <a:pt x="6772000" y="4611080"/>
                  <a:pt x="6779167" y="4611678"/>
                  <a:pt x="6784256" y="4612249"/>
                </a:cubicBezTo>
                <a:cubicBezTo>
                  <a:pt x="6789346" y="4612820"/>
                  <a:pt x="6793111" y="4613599"/>
                  <a:pt x="6795552" y="4614586"/>
                </a:cubicBezTo>
                <a:cubicBezTo>
                  <a:pt x="6797993" y="4615573"/>
                  <a:pt x="6799499" y="4616897"/>
                  <a:pt x="6800070" y="4618559"/>
                </a:cubicBezTo>
                <a:cubicBezTo>
                  <a:pt x="6800642" y="4620221"/>
                  <a:pt x="6801083" y="4622506"/>
                  <a:pt x="6801395" y="4625414"/>
                </a:cubicBezTo>
                <a:cubicBezTo>
                  <a:pt x="6801602" y="4627803"/>
                  <a:pt x="6801810" y="4630140"/>
                  <a:pt x="6802018" y="4632426"/>
                </a:cubicBezTo>
                <a:cubicBezTo>
                  <a:pt x="6802226" y="4634711"/>
                  <a:pt x="6802407" y="4637385"/>
                  <a:pt x="6802563" y="4640449"/>
                </a:cubicBezTo>
                <a:cubicBezTo>
                  <a:pt x="6802719" y="4643514"/>
                  <a:pt x="6802875" y="4647097"/>
                  <a:pt x="6803031" y="4651200"/>
                </a:cubicBezTo>
                <a:cubicBezTo>
                  <a:pt x="6803186" y="4655303"/>
                  <a:pt x="6803290" y="4660315"/>
                  <a:pt x="6803342" y="4666235"/>
                </a:cubicBezTo>
                <a:cubicBezTo>
                  <a:pt x="6803394" y="4672156"/>
                  <a:pt x="6803446" y="4679193"/>
                  <a:pt x="6803498" y="4687347"/>
                </a:cubicBezTo>
                <a:cubicBezTo>
                  <a:pt x="6803550" y="4695500"/>
                  <a:pt x="6803576" y="4705082"/>
                  <a:pt x="6803576" y="4716093"/>
                </a:cubicBezTo>
                <a:lnTo>
                  <a:pt x="6803576" y="4726220"/>
                </a:lnTo>
                <a:cubicBezTo>
                  <a:pt x="6803576" y="4730478"/>
                  <a:pt x="6803524" y="4735360"/>
                  <a:pt x="6803420" y="4740865"/>
                </a:cubicBezTo>
                <a:cubicBezTo>
                  <a:pt x="6803316" y="4746371"/>
                  <a:pt x="6803160" y="4752395"/>
                  <a:pt x="6802953" y="4758939"/>
                </a:cubicBezTo>
                <a:cubicBezTo>
                  <a:pt x="6802745" y="4765483"/>
                  <a:pt x="6802433" y="4772286"/>
                  <a:pt x="6802018" y="4779349"/>
                </a:cubicBezTo>
                <a:lnTo>
                  <a:pt x="6800771" y="4779349"/>
                </a:lnTo>
                <a:cubicBezTo>
                  <a:pt x="6789865" y="4765223"/>
                  <a:pt x="6778076" y="4750240"/>
                  <a:pt x="6765404" y="4734400"/>
                </a:cubicBezTo>
                <a:cubicBezTo>
                  <a:pt x="6752732" y="4718559"/>
                  <a:pt x="6739774" y="4702693"/>
                  <a:pt x="6726531" y="4686801"/>
                </a:cubicBezTo>
                <a:cubicBezTo>
                  <a:pt x="6713287" y="4670909"/>
                  <a:pt x="6700148" y="4655381"/>
                  <a:pt x="6687112" y="4640216"/>
                </a:cubicBezTo>
                <a:cubicBezTo>
                  <a:pt x="6674077" y="4625051"/>
                  <a:pt x="6661794" y="4610976"/>
                  <a:pt x="6650264" y="4597993"/>
                </a:cubicBezTo>
                <a:cubicBezTo>
                  <a:pt x="6648083" y="4598201"/>
                  <a:pt x="6645071" y="4598356"/>
                  <a:pt x="6641228" y="4598460"/>
                </a:cubicBezTo>
                <a:cubicBezTo>
                  <a:pt x="6637385" y="4598564"/>
                  <a:pt x="6633541" y="4598616"/>
                  <a:pt x="6629698" y="4598616"/>
                </a:cubicBezTo>
                <a:cubicBezTo>
                  <a:pt x="6624297" y="4598616"/>
                  <a:pt x="6618584" y="4598538"/>
                  <a:pt x="6612560" y="4598382"/>
                </a:cubicBezTo>
                <a:cubicBezTo>
                  <a:pt x="6606535" y="4598226"/>
                  <a:pt x="6600874" y="4598071"/>
                  <a:pt x="6595577" y="4597915"/>
                </a:cubicBezTo>
                <a:cubicBezTo>
                  <a:pt x="6590280" y="4597759"/>
                  <a:pt x="6585657" y="4597577"/>
                  <a:pt x="6581710" y="4597370"/>
                </a:cubicBezTo>
                <a:cubicBezTo>
                  <a:pt x="6577763" y="4597162"/>
                  <a:pt x="6575167" y="4596954"/>
                  <a:pt x="6573920" y="4596746"/>
                </a:cubicBezTo>
                <a:lnTo>
                  <a:pt x="6568623" y="4610457"/>
                </a:lnTo>
                <a:cubicBezTo>
                  <a:pt x="6575894" y="4611080"/>
                  <a:pt x="6581840" y="4611704"/>
                  <a:pt x="6586463" y="4612327"/>
                </a:cubicBezTo>
                <a:cubicBezTo>
                  <a:pt x="6591085" y="4612950"/>
                  <a:pt x="6595058" y="4613859"/>
                  <a:pt x="6598382" y="4615053"/>
                </a:cubicBezTo>
                <a:cubicBezTo>
                  <a:pt x="6601705" y="4616248"/>
                  <a:pt x="6604718" y="4617858"/>
                  <a:pt x="6607418" y="4619883"/>
                </a:cubicBezTo>
                <a:cubicBezTo>
                  <a:pt x="6610119" y="4621909"/>
                  <a:pt x="6613287" y="4624687"/>
                  <a:pt x="6616922" y="4628219"/>
                </a:cubicBezTo>
                <a:cubicBezTo>
                  <a:pt x="6617753" y="4639956"/>
                  <a:pt x="6618221" y="4653381"/>
                  <a:pt x="6618325" y="4668494"/>
                </a:cubicBezTo>
                <a:cubicBezTo>
                  <a:pt x="6618428" y="4683607"/>
                  <a:pt x="6618480" y="4701031"/>
                  <a:pt x="6618480" y="4720767"/>
                </a:cubicBezTo>
                <a:cubicBezTo>
                  <a:pt x="6618480" y="4734789"/>
                  <a:pt x="6618454" y="4747072"/>
                  <a:pt x="6618402" y="4757614"/>
                </a:cubicBezTo>
                <a:cubicBezTo>
                  <a:pt x="6618350" y="4768157"/>
                  <a:pt x="6618195" y="4777635"/>
                  <a:pt x="6617935" y="4786049"/>
                </a:cubicBezTo>
                <a:cubicBezTo>
                  <a:pt x="6617675" y="4794462"/>
                  <a:pt x="6617312" y="4802175"/>
                  <a:pt x="6616844" y="4809186"/>
                </a:cubicBezTo>
                <a:cubicBezTo>
                  <a:pt x="6616377" y="4816197"/>
                  <a:pt x="6615780" y="4823182"/>
                  <a:pt x="6615053" y="4830141"/>
                </a:cubicBezTo>
                <a:cubicBezTo>
                  <a:pt x="6605497" y="4830765"/>
                  <a:pt x="6598148" y="4831855"/>
                  <a:pt x="6593006" y="4833413"/>
                </a:cubicBezTo>
                <a:cubicBezTo>
                  <a:pt x="6587865" y="4834971"/>
                  <a:pt x="6584073" y="4836685"/>
                  <a:pt x="6581633" y="4838555"/>
                </a:cubicBezTo>
                <a:cubicBezTo>
                  <a:pt x="6579192" y="4840425"/>
                  <a:pt x="6577763" y="4842216"/>
                  <a:pt x="6577348" y="4843930"/>
                </a:cubicBezTo>
                <a:cubicBezTo>
                  <a:pt x="6576932" y="4845644"/>
                  <a:pt x="6576725" y="4846968"/>
                  <a:pt x="6576725" y="4847903"/>
                </a:cubicBezTo>
                <a:cubicBezTo>
                  <a:pt x="6577140" y="4847903"/>
                  <a:pt x="6578698" y="4847799"/>
                  <a:pt x="6581399" y="4847592"/>
                </a:cubicBezTo>
                <a:cubicBezTo>
                  <a:pt x="6584099" y="4847280"/>
                  <a:pt x="6587631" y="4846968"/>
                  <a:pt x="6591994" y="4846657"/>
                </a:cubicBezTo>
                <a:cubicBezTo>
                  <a:pt x="6596356" y="4846345"/>
                  <a:pt x="6601394" y="4846059"/>
                  <a:pt x="6607107" y="4845800"/>
                </a:cubicBezTo>
                <a:cubicBezTo>
                  <a:pt x="6612819" y="4845540"/>
                  <a:pt x="6618948" y="4845410"/>
                  <a:pt x="6625492" y="4845410"/>
                </a:cubicBezTo>
                <a:cubicBezTo>
                  <a:pt x="6630893" y="4845410"/>
                  <a:pt x="6636216" y="4845514"/>
                  <a:pt x="6641461" y="4845722"/>
                </a:cubicBezTo>
                <a:cubicBezTo>
                  <a:pt x="6646707" y="4845930"/>
                  <a:pt x="6651485" y="4846137"/>
                  <a:pt x="6655796" y="4846345"/>
                </a:cubicBezTo>
                <a:cubicBezTo>
                  <a:pt x="6660106" y="4846553"/>
                  <a:pt x="6663793" y="4846786"/>
                  <a:pt x="6666858" y="4847046"/>
                </a:cubicBezTo>
                <a:cubicBezTo>
                  <a:pt x="6669922" y="4847306"/>
                  <a:pt x="6671973" y="4847488"/>
                  <a:pt x="6673012" y="4847592"/>
                </a:cubicBezTo>
                <a:lnTo>
                  <a:pt x="6679244" y="4833569"/>
                </a:lnTo>
                <a:cubicBezTo>
                  <a:pt x="6670207" y="4832946"/>
                  <a:pt x="6663118" y="4832323"/>
                  <a:pt x="6657977" y="4831699"/>
                </a:cubicBezTo>
                <a:cubicBezTo>
                  <a:pt x="6652835" y="4831076"/>
                  <a:pt x="6648966" y="4830219"/>
                  <a:pt x="6646369" y="4829129"/>
                </a:cubicBezTo>
                <a:cubicBezTo>
                  <a:pt x="6643773" y="4828038"/>
                  <a:pt x="6642137" y="4826636"/>
                  <a:pt x="6641461" y="4824922"/>
                </a:cubicBezTo>
                <a:cubicBezTo>
                  <a:pt x="6640786" y="4823208"/>
                  <a:pt x="6640397" y="4820897"/>
                  <a:pt x="6640293" y="4817989"/>
                </a:cubicBezTo>
                <a:cubicBezTo>
                  <a:pt x="6640085" y="4815288"/>
                  <a:pt x="6639929" y="4811912"/>
                  <a:pt x="6639826" y="4807861"/>
                </a:cubicBezTo>
                <a:cubicBezTo>
                  <a:pt x="6639722" y="4803810"/>
                  <a:pt x="6639644" y="4798539"/>
                  <a:pt x="6639592" y="4792047"/>
                </a:cubicBezTo>
                <a:cubicBezTo>
                  <a:pt x="6639540" y="4785555"/>
                  <a:pt x="6639488" y="4777635"/>
                  <a:pt x="6639436" y="4768287"/>
                </a:cubicBezTo>
                <a:cubicBezTo>
                  <a:pt x="6639384" y="4758939"/>
                  <a:pt x="6639358" y="4747669"/>
                  <a:pt x="6639358" y="4734477"/>
                </a:cubicBezTo>
                <a:lnTo>
                  <a:pt x="6639358" y="4709081"/>
                </a:lnTo>
                <a:cubicBezTo>
                  <a:pt x="6639358" y="4701810"/>
                  <a:pt x="6639384" y="4695137"/>
                  <a:pt x="6639436" y="4689060"/>
                </a:cubicBezTo>
                <a:cubicBezTo>
                  <a:pt x="6639488" y="4682984"/>
                  <a:pt x="6639566" y="4677245"/>
                  <a:pt x="6639670" y="4671844"/>
                </a:cubicBezTo>
                <a:cubicBezTo>
                  <a:pt x="6639774" y="4666443"/>
                  <a:pt x="6639981" y="4660834"/>
                  <a:pt x="6640293" y="4655017"/>
                </a:cubicBezTo>
                <a:lnTo>
                  <a:pt x="6641228" y="4654706"/>
                </a:lnTo>
                <a:cubicBezTo>
                  <a:pt x="6668545" y="4686282"/>
                  <a:pt x="6695318" y="4718274"/>
                  <a:pt x="6721545" y="4750681"/>
                </a:cubicBezTo>
                <a:cubicBezTo>
                  <a:pt x="6747772" y="4783088"/>
                  <a:pt x="6773558" y="4816431"/>
                  <a:pt x="6798902" y="4850708"/>
                </a:cubicBezTo>
                <a:cubicBezTo>
                  <a:pt x="6800564" y="4850292"/>
                  <a:pt x="6802537" y="4849825"/>
                  <a:pt x="6804822" y="4849305"/>
                </a:cubicBezTo>
                <a:cubicBezTo>
                  <a:pt x="6807107" y="4848786"/>
                  <a:pt x="6809471" y="4848267"/>
                  <a:pt x="6811911" y="4847747"/>
                </a:cubicBezTo>
                <a:cubicBezTo>
                  <a:pt x="6814352" y="4847228"/>
                  <a:pt x="6816793" y="4846761"/>
                  <a:pt x="6819234" y="4846345"/>
                </a:cubicBezTo>
                <a:cubicBezTo>
                  <a:pt x="6821675" y="4845930"/>
                  <a:pt x="6823934" y="4845618"/>
                  <a:pt x="6826012" y="4845410"/>
                </a:cubicBezTo>
                <a:cubicBezTo>
                  <a:pt x="6825596" y="4836789"/>
                  <a:pt x="6825285" y="4828739"/>
                  <a:pt x="6825077" y="4821261"/>
                </a:cubicBezTo>
                <a:cubicBezTo>
                  <a:pt x="6824869" y="4813782"/>
                  <a:pt x="6824713" y="4806459"/>
                  <a:pt x="6824610" y="4799292"/>
                </a:cubicBezTo>
                <a:cubicBezTo>
                  <a:pt x="6824506" y="4792125"/>
                  <a:pt x="6824454" y="4784854"/>
                  <a:pt x="6824454" y="4777479"/>
                </a:cubicBezTo>
                <a:lnTo>
                  <a:pt x="6824454" y="4698331"/>
                </a:lnTo>
                <a:cubicBezTo>
                  <a:pt x="6824454" y="4693553"/>
                  <a:pt x="6824480" y="4687840"/>
                  <a:pt x="6824532" y="4681192"/>
                </a:cubicBezTo>
                <a:cubicBezTo>
                  <a:pt x="6824584" y="4674545"/>
                  <a:pt x="6824713" y="4667482"/>
                  <a:pt x="6824921" y="4660003"/>
                </a:cubicBezTo>
                <a:cubicBezTo>
                  <a:pt x="6825129" y="4652524"/>
                  <a:pt x="6825440" y="4644864"/>
                  <a:pt x="6825856" y="4637022"/>
                </a:cubicBezTo>
                <a:cubicBezTo>
                  <a:pt x="6826271" y="4629180"/>
                  <a:pt x="6826843" y="4621675"/>
                  <a:pt x="6827570" y="4614508"/>
                </a:cubicBezTo>
                <a:cubicBezTo>
                  <a:pt x="6836814" y="4613781"/>
                  <a:pt x="6843955" y="4612638"/>
                  <a:pt x="6848993" y="4611080"/>
                </a:cubicBezTo>
                <a:cubicBezTo>
                  <a:pt x="6854031" y="4609522"/>
                  <a:pt x="6857718" y="4607808"/>
                  <a:pt x="6860055" y="4605939"/>
                </a:cubicBezTo>
                <a:cubicBezTo>
                  <a:pt x="6862392" y="4604069"/>
                  <a:pt x="6863742" y="4602225"/>
                  <a:pt x="6864106" y="4600408"/>
                </a:cubicBezTo>
                <a:cubicBezTo>
                  <a:pt x="6864469" y="4598590"/>
                  <a:pt x="6864651" y="4597058"/>
                  <a:pt x="6864651" y="4595812"/>
                </a:cubicBezTo>
                <a:close/>
                <a:moveTo>
                  <a:pt x="6453656" y="4592695"/>
                </a:moveTo>
                <a:cubicBezTo>
                  <a:pt x="6451578" y="4593111"/>
                  <a:pt x="6449423" y="4593500"/>
                  <a:pt x="6447190" y="4593864"/>
                </a:cubicBezTo>
                <a:cubicBezTo>
                  <a:pt x="6444956" y="4594228"/>
                  <a:pt x="6442723" y="4594565"/>
                  <a:pt x="6440490" y="4594877"/>
                </a:cubicBezTo>
                <a:cubicBezTo>
                  <a:pt x="6438257" y="4595188"/>
                  <a:pt x="6436101" y="4595448"/>
                  <a:pt x="6434024" y="4595656"/>
                </a:cubicBezTo>
                <a:cubicBezTo>
                  <a:pt x="6431947" y="4595863"/>
                  <a:pt x="6430077" y="4596019"/>
                  <a:pt x="6428415" y="4596123"/>
                </a:cubicBezTo>
                <a:cubicBezTo>
                  <a:pt x="6427065" y="4599966"/>
                  <a:pt x="6425741" y="4603706"/>
                  <a:pt x="6424442" y="4607341"/>
                </a:cubicBezTo>
                <a:cubicBezTo>
                  <a:pt x="6423144" y="4610976"/>
                  <a:pt x="6421664" y="4614950"/>
                  <a:pt x="6420002" y="4619260"/>
                </a:cubicBezTo>
                <a:cubicBezTo>
                  <a:pt x="6418340" y="4623571"/>
                  <a:pt x="6416366" y="4628504"/>
                  <a:pt x="6414081" y="4634061"/>
                </a:cubicBezTo>
                <a:cubicBezTo>
                  <a:pt x="6411796" y="4639619"/>
                  <a:pt x="6408992" y="4646266"/>
                  <a:pt x="6405668" y="4654004"/>
                </a:cubicBezTo>
                <a:cubicBezTo>
                  <a:pt x="6402344" y="4661743"/>
                  <a:pt x="6398397" y="4670831"/>
                  <a:pt x="6393827" y="4681270"/>
                </a:cubicBezTo>
                <a:cubicBezTo>
                  <a:pt x="6389256" y="4691709"/>
                  <a:pt x="6383855" y="4703940"/>
                  <a:pt x="6377623" y="4717962"/>
                </a:cubicBezTo>
                <a:cubicBezTo>
                  <a:pt x="6372429" y="4729492"/>
                  <a:pt x="6367340" y="4740788"/>
                  <a:pt x="6362354" y="4751850"/>
                </a:cubicBezTo>
                <a:cubicBezTo>
                  <a:pt x="6357368" y="4762912"/>
                  <a:pt x="6352590" y="4773325"/>
                  <a:pt x="6348020" y="4783088"/>
                </a:cubicBezTo>
                <a:cubicBezTo>
                  <a:pt x="6343450" y="4792852"/>
                  <a:pt x="6339191" y="4801733"/>
                  <a:pt x="6335244" y="4809731"/>
                </a:cubicBezTo>
                <a:cubicBezTo>
                  <a:pt x="6331297" y="4817729"/>
                  <a:pt x="6327869" y="4824429"/>
                  <a:pt x="6324961" y="4829830"/>
                </a:cubicBezTo>
                <a:cubicBezTo>
                  <a:pt x="6316651" y="4830453"/>
                  <a:pt x="6310212" y="4831544"/>
                  <a:pt x="6305641" y="4833102"/>
                </a:cubicBezTo>
                <a:cubicBezTo>
                  <a:pt x="6301071" y="4834660"/>
                  <a:pt x="6297695" y="4836348"/>
                  <a:pt x="6295514" y="4838165"/>
                </a:cubicBezTo>
                <a:cubicBezTo>
                  <a:pt x="6293333" y="4839983"/>
                  <a:pt x="6292034" y="4841749"/>
                  <a:pt x="6291619" y="4843463"/>
                </a:cubicBezTo>
                <a:cubicBezTo>
                  <a:pt x="6291203" y="4845177"/>
                  <a:pt x="6290996" y="4846553"/>
                  <a:pt x="6290996" y="4847592"/>
                </a:cubicBezTo>
                <a:cubicBezTo>
                  <a:pt x="6291515" y="4847488"/>
                  <a:pt x="6293307" y="4847306"/>
                  <a:pt x="6296371" y="4847046"/>
                </a:cubicBezTo>
                <a:cubicBezTo>
                  <a:pt x="6299435" y="4846786"/>
                  <a:pt x="6303122" y="4846553"/>
                  <a:pt x="6307433" y="4846345"/>
                </a:cubicBezTo>
                <a:cubicBezTo>
                  <a:pt x="6311744" y="4846137"/>
                  <a:pt x="6316366" y="4845930"/>
                  <a:pt x="6321300" y="4845722"/>
                </a:cubicBezTo>
                <a:cubicBezTo>
                  <a:pt x="6326233" y="4845514"/>
                  <a:pt x="6330830" y="4845410"/>
                  <a:pt x="6335088" y="4845410"/>
                </a:cubicBezTo>
                <a:cubicBezTo>
                  <a:pt x="6338931" y="4845410"/>
                  <a:pt x="6343242" y="4845488"/>
                  <a:pt x="6348020" y="4845644"/>
                </a:cubicBezTo>
                <a:cubicBezTo>
                  <a:pt x="6352798" y="4845800"/>
                  <a:pt x="6357368" y="4845982"/>
                  <a:pt x="6361731" y="4846189"/>
                </a:cubicBezTo>
                <a:cubicBezTo>
                  <a:pt x="6366093" y="4846397"/>
                  <a:pt x="6369885" y="4846605"/>
                  <a:pt x="6373105" y="4846812"/>
                </a:cubicBezTo>
                <a:cubicBezTo>
                  <a:pt x="6376324" y="4847020"/>
                  <a:pt x="6378350" y="4847176"/>
                  <a:pt x="6379181" y="4847280"/>
                </a:cubicBezTo>
                <a:lnTo>
                  <a:pt x="6385413" y="4833258"/>
                </a:lnTo>
                <a:cubicBezTo>
                  <a:pt x="6378869" y="4832842"/>
                  <a:pt x="6373546" y="4832427"/>
                  <a:pt x="6369443" y="4832011"/>
                </a:cubicBezTo>
                <a:cubicBezTo>
                  <a:pt x="6365340" y="4831596"/>
                  <a:pt x="6362120" y="4831102"/>
                  <a:pt x="6359783" y="4830531"/>
                </a:cubicBezTo>
                <a:cubicBezTo>
                  <a:pt x="6357446" y="4829960"/>
                  <a:pt x="6355836" y="4829258"/>
                  <a:pt x="6354953" y="4828428"/>
                </a:cubicBezTo>
                <a:cubicBezTo>
                  <a:pt x="6354070" y="4827597"/>
                  <a:pt x="6353629" y="4826558"/>
                  <a:pt x="6353629" y="4825311"/>
                </a:cubicBezTo>
                <a:cubicBezTo>
                  <a:pt x="6353629" y="4824273"/>
                  <a:pt x="6353863" y="4822922"/>
                  <a:pt x="6354330" y="4821261"/>
                </a:cubicBezTo>
                <a:cubicBezTo>
                  <a:pt x="6354798" y="4819599"/>
                  <a:pt x="6355602" y="4817158"/>
                  <a:pt x="6356745" y="4813938"/>
                </a:cubicBezTo>
                <a:cubicBezTo>
                  <a:pt x="6357368" y="4812068"/>
                  <a:pt x="6358199" y="4809835"/>
                  <a:pt x="6359238" y="4807238"/>
                </a:cubicBezTo>
                <a:cubicBezTo>
                  <a:pt x="6360277" y="4804641"/>
                  <a:pt x="6361601" y="4801344"/>
                  <a:pt x="6363211" y="4797345"/>
                </a:cubicBezTo>
                <a:cubicBezTo>
                  <a:pt x="6364821" y="4793346"/>
                  <a:pt x="6366872" y="4788438"/>
                  <a:pt x="6369365" y="4782621"/>
                </a:cubicBezTo>
                <a:cubicBezTo>
                  <a:pt x="6371858" y="4776804"/>
                  <a:pt x="6374922" y="4769689"/>
                  <a:pt x="6378558" y="4761276"/>
                </a:cubicBezTo>
                <a:cubicBezTo>
                  <a:pt x="6391126" y="4760860"/>
                  <a:pt x="6404473" y="4760601"/>
                  <a:pt x="6418600" y="4760497"/>
                </a:cubicBezTo>
                <a:cubicBezTo>
                  <a:pt x="6432726" y="4760393"/>
                  <a:pt x="6448358" y="4760341"/>
                  <a:pt x="6465497" y="4760341"/>
                </a:cubicBezTo>
                <a:cubicBezTo>
                  <a:pt x="6470794" y="4774883"/>
                  <a:pt x="6475390" y="4787970"/>
                  <a:pt x="6479285" y="4799604"/>
                </a:cubicBezTo>
                <a:cubicBezTo>
                  <a:pt x="6483180" y="4811237"/>
                  <a:pt x="6486478" y="4821416"/>
                  <a:pt x="6489179" y="4830141"/>
                </a:cubicBezTo>
                <a:cubicBezTo>
                  <a:pt x="6481492" y="4830868"/>
                  <a:pt x="6475572" y="4832011"/>
                  <a:pt x="6471417" y="4833569"/>
                </a:cubicBezTo>
                <a:cubicBezTo>
                  <a:pt x="6467262" y="4835127"/>
                  <a:pt x="6464172" y="4836789"/>
                  <a:pt x="6462147" y="4838555"/>
                </a:cubicBezTo>
                <a:cubicBezTo>
                  <a:pt x="6460121" y="4840321"/>
                  <a:pt x="6458927" y="4842060"/>
                  <a:pt x="6458563" y="4843774"/>
                </a:cubicBezTo>
                <a:cubicBezTo>
                  <a:pt x="6458200" y="4845488"/>
                  <a:pt x="6458018" y="4846864"/>
                  <a:pt x="6458018" y="4847903"/>
                </a:cubicBezTo>
                <a:cubicBezTo>
                  <a:pt x="6458641" y="4847799"/>
                  <a:pt x="6460693" y="4847617"/>
                  <a:pt x="6464172" y="4847358"/>
                </a:cubicBezTo>
                <a:cubicBezTo>
                  <a:pt x="6467652" y="4847098"/>
                  <a:pt x="6472040" y="4846812"/>
                  <a:pt x="6477338" y="4846501"/>
                </a:cubicBezTo>
                <a:cubicBezTo>
                  <a:pt x="6482635" y="4846189"/>
                  <a:pt x="6488530" y="4845930"/>
                  <a:pt x="6495022" y="4845722"/>
                </a:cubicBezTo>
                <a:cubicBezTo>
                  <a:pt x="6501513" y="4845514"/>
                  <a:pt x="6508083" y="4845410"/>
                  <a:pt x="6514731" y="4845410"/>
                </a:cubicBezTo>
                <a:cubicBezTo>
                  <a:pt x="6520963" y="4845410"/>
                  <a:pt x="6526962" y="4845514"/>
                  <a:pt x="6532726" y="4845722"/>
                </a:cubicBezTo>
                <a:cubicBezTo>
                  <a:pt x="6538491" y="4845930"/>
                  <a:pt x="6543736" y="4846137"/>
                  <a:pt x="6548463" y="4846345"/>
                </a:cubicBezTo>
                <a:cubicBezTo>
                  <a:pt x="6553189" y="4846553"/>
                  <a:pt x="6557213" y="4846786"/>
                  <a:pt x="6560537" y="4847046"/>
                </a:cubicBezTo>
                <a:cubicBezTo>
                  <a:pt x="6563861" y="4847306"/>
                  <a:pt x="6566146" y="4847488"/>
                  <a:pt x="6567393" y="4847592"/>
                </a:cubicBezTo>
                <a:lnTo>
                  <a:pt x="6573625" y="4833569"/>
                </a:lnTo>
                <a:cubicBezTo>
                  <a:pt x="6564588" y="4832946"/>
                  <a:pt x="6557499" y="4832297"/>
                  <a:pt x="6552358" y="4831622"/>
                </a:cubicBezTo>
                <a:cubicBezTo>
                  <a:pt x="6547216" y="4830946"/>
                  <a:pt x="6543217" y="4829934"/>
                  <a:pt x="6540361" y="4828583"/>
                </a:cubicBezTo>
                <a:cubicBezTo>
                  <a:pt x="6537504" y="4827233"/>
                  <a:pt x="6535401" y="4825467"/>
                  <a:pt x="6534051" y="4823286"/>
                </a:cubicBezTo>
                <a:cubicBezTo>
                  <a:pt x="6532700" y="4821105"/>
                  <a:pt x="6531246" y="4818196"/>
                  <a:pt x="6529688" y="4814561"/>
                </a:cubicBezTo>
                <a:cubicBezTo>
                  <a:pt x="6528026" y="4811029"/>
                  <a:pt x="6526105" y="4806485"/>
                  <a:pt x="6523923" y="4800928"/>
                </a:cubicBezTo>
                <a:cubicBezTo>
                  <a:pt x="6521742" y="4795371"/>
                  <a:pt x="6519197" y="4788542"/>
                  <a:pt x="6516289" y="4780440"/>
                </a:cubicBezTo>
                <a:cubicBezTo>
                  <a:pt x="6513381" y="4772338"/>
                  <a:pt x="6510005" y="4762808"/>
                  <a:pt x="6506162" y="4751850"/>
                </a:cubicBezTo>
                <a:cubicBezTo>
                  <a:pt x="6502318" y="4740891"/>
                  <a:pt x="6497904" y="4728245"/>
                  <a:pt x="6492918" y="4713911"/>
                </a:cubicBezTo>
                <a:cubicBezTo>
                  <a:pt x="6486894" y="4696773"/>
                  <a:pt x="6481752" y="4681997"/>
                  <a:pt x="6477494" y="4669585"/>
                </a:cubicBezTo>
                <a:cubicBezTo>
                  <a:pt x="6473235" y="4657173"/>
                  <a:pt x="6469625" y="4646318"/>
                  <a:pt x="6466665" y="4637022"/>
                </a:cubicBezTo>
                <a:cubicBezTo>
                  <a:pt x="6463705" y="4627725"/>
                  <a:pt x="6461212" y="4619598"/>
                  <a:pt x="6459187" y="4612638"/>
                </a:cubicBezTo>
                <a:cubicBezTo>
                  <a:pt x="6457161" y="4605679"/>
                  <a:pt x="6455317" y="4599031"/>
                  <a:pt x="6453656" y="4592695"/>
                </a:cubicBezTo>
                <a:close/>
                <a:moveTo>
                  <a:pt x="5320181" y="4592695"/>
                </a:moveTo>
                <a:cubicBezTo>
                  <a:pt x="5318104" y="4593111"/>
                  <a:pt x="5315948" y="4593500"/>
                  <a:pt x="5313715" y="4593864"/>
                </a:cubicBezTo>
                <a:cubicBezTo>
                  <a:pt x="5311481" y="4594228"/>
                  <a:pt x="5309248" y="4594565"/>
                  <a:pt x="5307015" y="4594877"/>
                </a:cubicBezTo>
                <a:cubicBezTo>
                  <a:pt x="5304782" y="4595188"/>
                  <a:pt x="5302627" y="4595448"/>
                  <a:pt x="5300549" y="4595656"/>
                </a:cubicBezTo>
                <a:cubicBezTo>
                  <a:pt x="5298472" y="4595863"/>
                  <a:pt x="5296602" y="4596019"/>
                  <a:pt x="5294940" y="4596123"/>
                </a:cubicBezTo>
                <a:cubicBezTo>
                  <a:pt x="5293590" y="4599966"/>
                  <a:pt x="5292266" y="4603706"/>
                  <a:pt x="5290967" y="4607341"/>
                </a:cubicBezTo>
                <a:cubicBezTo>
                  <a:pt x="5289669" y="4610976"/>
                  <a:pt x="5288189" y="4614950"/>
                  <a:pt x="5286527" y="4619260"/>
                </a:cubicBezTo>
                <a:cubicBezTo>
                  <a:pt x="5284865" y="4623571"/>
                  <a:pt x="5282891" y="4628504"/>
                  <a:pt x="5280606" y="4634061"/>
                </a:cubicBezTo>
                <a:cubicBezTo>
                  <a:pt x="5278321" y="4639619"/>
                  <a:pt x="5275517" y="4646266"/>
                  <a:pt x="5272193" y="4654004"/>
                </a:cubicBezTo>
                <a:cubicBezTo>
                  <a:pt x="5268869" y="4661743"/>
                  <a:pt x="5264922" y="4670831"/>
                  <a:pt x="5260352" y="4681270"/>
                </a:cubicBezTo>
                <a:cubicBezTo>
                  <a:pt x="5255781" y="4691709"/>
                  <a:pt x="5250380" y="4703940"/>
                  <a:pt x="5244148" y="4717962"/>
                </a:cubicBezTo>
                <a:cubicBezTo>
                  <a:pt x="5238954" y="4729492"/>
                  <a:pt x="5233865" y="4740788"/>
                  <a:pt x="5228879" y="4751850"/>
                </a:cubicBezTo>
                <a:cubicBezTo>
                  <a:pt x="5223893" y="4762912"/>
                  <a:pt x="5219115" y="4773325"/>
                  <a:pt x="5214546" y="4783088"/>
                </a:cubicBezTo>
                <a:cubicBezTo>
                  <a:pt x="5209975" y="4792852"/>
                  <a:pt x="5205716" y="4801733"/>
                  <a:pt x="5201769" y="4809731"/>
                </a:cubicBezTo>
                <a:cubicBezTo>
                  <a:pt x="5197823" y="4817729"/>
                  <a:pt x="5194394" y="4824429"/>
                  <a:pt x="5191486" y="4829830"/>
                </a:cubicBezTo>
                <a:cubicBezTo>
                  <a:pt x="5183177" y="4830453"/>
                  <a:pt x="5176737" y="4831544"/>
                  <a:pt x="5172166" y="4833102"/>
                </a:cubicBezTo>
                <a:cubicBezTo>
                  <a:pt x="5167596" y="4834660"/>
                  <a:pt x="5164220" y="4836348"/>
                  <a:pt x="5162039" y="4838165"/>
                </a:cubicBezTo>
                <a:cubicBezTo>
                  <a:pt x="5159858" y="4839983"/>
                  <a:pt x="5158559" y="4841749"/>
                  <a:pt x="5158144" y="4843463"/>
                </a:cubicBezTo>
                <a:cubicBezTo>
                  <a:pt x="5157728" y="4845177"/>
                  <a:pt x="5157521" y="4846553"/>
                  <a:pt x="5157521" y="4847592"/>
                </a:cubicBezTo>
                <a:cubicBezTo>
                  <a:pt x="5158040" y="4847488"/>
                  <a:pt x="5159832" y="4847306"/>
                  <a:pt x="5162896" y="4847046"/>
                </a:cubicBezTo>
                <a:cubicBezTo>
                  <a:pt x="5165960" y="4846786"/>
                  <a:pt x="5169647" y="4846553"/>
                  <a:pt x="5173958" y="4846345"/>
                </a:cubicBezTo>
                <a:cubicBezTo>
                  <a:pt x="5178269" y="4846137"/>
                  <a:pt x="5182891" y="4845930"/>
                  <a:pt x="5187825" y="4845722"/>
                </a:cubicBezTo>
                <a:cubicBezTo>
                  <a:pt x="5192759" y="4845514"/>
                  <a:pt x="5197355" y="4845410"/>
                  <a:pt x="5201613" y="4845410"/>
                </a:cubicBezTo>
                <a:cubicBezTo>
                  <a:pt x="5205457" y="4845410"/>
                  <a:pt x="5209767" y="4845488"/>
                  <a:pt x="5214546" y="4845644"/>
                </a:cubicBezTo>
                <a:cubicBezTo>
                  <a:pt x="5219323" y="4845800"/>
                  <a:pt x="5223893" y="4845982"/>
                  <a:pt x="5228256" y="4846189"/>
                </a:cubicBezTo>
                <a:cubicBezTo>
                  <a:pt x="5232618" y="4846397"/>
                  <a:pt x="5236410" y="4846605"/>
                  <a:pt x="5239630" y="4846812"/>
                </a:cubicBezTo>
                <a:cubicBezTo>
                  <a:pt x="5242850" y="4847020"/>
                  <a:pt x="5244875" y="4847176"/>
                  <a:pt x="5245706" y="4847280"/>
                </a:cubicBezTo>
                <a:lnTo>
                  <a:pt x="5251938" y="4833258"/>
                </a:lnTo>
                <a:cubicBezTo>
                  <a:pt x="5245394" y="4832842"/>
                  <a:pt x="5240071" y="4832427"/>
                  <a:pt x="5235968" y="4832011"/>
                </a:cubicBezTo>
                <a:cubicBezTo>
                  <a:pt x="5231865" y="4831596"/>
                  <a:pt x="5228645" y="4831102"/>
                  <a:pt x="5226308" y="4830531"/>
                </a:cubicBezTo>
                <a:cubicBezTo>
                  <a:pt x="5223971" y="4829960"/>
                  <a:pt x="5222361" y="4829258"/>
                  <a:pt x="5221478" y="4828428"/>
                </a:cubicBezTo>
                <a:cubicBezTo>
                  <a:pt x="5220596" y="4827597"/>
                  <a:pt x="5220154" y="4826558"/>
                  <a:pt x="5220154" y="4825311"/>
                </a:cubicBezTo>
                <a:cubicBezTo>
                  <a:pt x="5220154" y="4824273"/>
                  <a:pt x="5220388" y="4822922"/>
                  <a:pt x="5220855" y="4821261"/>
                </a:cubicBezTo>
                <a:cubicBezTo>
                  <a:pt x="5221323" y="4819599"/>
                  <a:pt x="5222128" y="4817158"/>
                  <a:pt x="5223270" y="4813938"/>
                </a:cubicBezTo>
                <a:cubicBezTo>
                  <a:pt x="5223893" y="4812068"/>
                  <a:pt x="5224724" y="4809835"/>
                  <a:pt x="5225763" y="4807238"/>
                </a:cubicBezTo>
                <a:cubicBezTo>
                  <a:pt x="5226802" y="4804641"/>
                  <a:pt x="5228126" y="4801344"/>
                  <a:pt x="5229736" y="4797345"/>
                </a:cubicBezTo>
                <a:cubicBezTo>
                  <a:pt x="5231346" y="4793346"/>
                  <a:pt x="5233397" y="4788438"/>
                  <a:pt x="5235891" y="4782621"/>
                </a:cubicBezTo>
                <a:cubicBezTo>
                  <a:pt x="5238383" y="4776804"/>
                  <a:pt x="5241447" y="4769689"/>
                  <a:pt x="5245083" y="4761276"/>
                </a:cubicBezTo>
                <a:cubicBezTo>
                  <a:pt x="5257651" y="4760860"/>
                  <a:pt x="5270998" y="4760601"/>
                  <a:pt x="5285125" y="4760497"/>
                </a:cubicBezTo>
                <a:cubicBezTo>
                  <a:pt x="5299251" y="4760393"/>
                  <a:pt x="5314884" y="4760341"/>
                  <a:pt x="5332022" y="4760341"/>
                </a:cubicBezTo>
                <a:cubicBezTo>
                  <a:pt x="5337319" y="4774883"/>
                  <a:pt x="5341915" y="4787970"/>
                  <a:pt x="5345810" y="4799604"/>
                </a:cubicBezTo>
                <a:cubicBezTo>
                  <a:pt x="5349706" y="4811237"/>
                  <a:pt x="5353003" y="4821416"/>
                  <a:pt x="5355704" y="4830141"/>
                </a:cubicBezTo>
                <a:cubicBezTo>
                  <a:pt x="5348018" y="4830868"/>
                  <a:pt x="5342098" y="4832011"/>
                  <a:pt x="5337942" y="4833569"/>
                </a:cubicBezTo>
                <a:cubicBezTo>
                  <a:pt x="5333788" y="4835127"/>
                  <a:pt x="5330697" y="4836789"/>
                  <a:pt x="5328672" y="4838555"/>
                </a:cubicBezTo>
                <a:cubicBezTo>
                  <a:pt x="5326646" y="4840321"/>
                  <a:pt x="5325452" y="4842060"/>
                  <a:pt x="5325088" y="4843774"/>
                </a:cubicBezTo>
                <a:cubicBezTo>
                  <a:pt x="5324725" y="4845488"/>
                  <a:pt x="5324543" y="4846864"/>
                  <a:pt x="5324543" y="4847903"/>
                </a:cubicBezTo>
                <a:cubicBezTo>
                  <a:pt x="5325166" y="4847799"/>
                  <a:pt x="5327218" y="4847617"/>
                  <a:pt x="5330697" y="4847358"/>
                </a:cubicBezTo>
                <a:cubicBezTo>
                  <a:pt x="5334177" y="4847098"/>
                  <a:pt x="5338565" y="4846812"/>
                  <a:pt x="5343863" y="4846501"/>
                </a:cubicBezTo>
                <a:cubicBezTo>
                  <a:pt x="5349160" y="4846189"/>
                  <a:pt x="5355055" y="4845930"/>
                  <a:pt x="5361547" y="4845722"/>
                </a:cubicBezTo>
                <a:cubicBezTo>
                  <a:pt x="5368039" y="4845514"/>
                  <a:pt x="5374608" y="4845410"/>
                  <a:pt x="5381256" y="4845410"/>
                </a:cubicBezTo>
                <a:cubicBezTo>
                  <a:pt x="5387488" y="4845410"/>
                  <a:pt x="5393486" y="4845514"/>
                  <a:pt x="5399251" y="4845722"/>
                </a:cubicBezTo>
                <a:cubicBezTo>
                  <a:pt x="5405016" y="4845930"/>
                  <a:pt x="5410261" y="4846137"/>
                  <a:pt x="5414987" y="4846345"/>
                </a:cubicBezTo>
                <a:cubicBezTo>
                  <a:pt x="5419714" y="4846553"/>
                  <a:pt x="5423739" y="4846786"/>
                  <a:pt x="5427063" y="4847046"/>
                </a:cubicBezTo>
                <a:cubicBezTo>
                  <a:pt x="5430386" y="4847306"/>
                  <a:pt x="5432671" y="4847488"/>
                  <a:pt x="5433918" y="4847592"/>
                </a:cubicBezTo>
                <a:lnTo>
                  <a:pt x="5440150" y="4833569"/>
                </a:lnTo>
                <a:cubicBezTo>
                  <a:pt x="5431114" y="4832946"/>
                  <a:pt x="5424024" y="4832297"/>
                  <a:pt x="5418883" y="4831622"/>
                </a:cubicBezTo>
                <a:cubicBezTo>
                  <a:pt x="5413741" y="4830946"/>
                  <a:pt x="5409742" y="4829934"/>
                  <a:pt x="5406886" y="4828583"/>
                </a:cubicBezTo>
                <a:cubicBezTo>
                  <a:pt x="5404029" y="4827233"/>
                  <a:pt x="5401926" y="4825467"/>
                  <a:pt x="5400576" y="4823286"/>
                </a:cubicBezTo>
                <a:cubicBezTo>
                  <a:pt x="5399225" y="4821105"/>
                  <a:pt x="5397771" y="4818196"/>
                  <a:pt x="5396213" y="4814561"/>
                </a:cubicBezTo>
                <a:cubicBezTo>
                  <a:pt x="5394551" y="4811029"/>
                  <a:pt x="5392630" y="4806485"/>
                  <a:pt x="5390448" y="4800928"/>
                </a:cubicBezTo>
                <a:cubicBezTo>
                  <a:pt x="5388267" y="4795371"/>
                  <a:pt x="5385722" y="4788542"/>
                  <a:pt x="5382814" y="4780440"/>
                </a:cubicBezTo>
                <a:cubicBezTo>
                  <a:pt x="5379906" y="4772338"/>
                  <a:pt x="5376530" y="4762808"/>
                  <a:pt x="5372687" y="4751850"/>
                </a:cubicBezTo>
                <a:cubicBezTo>
                  <a:pt x="5368844" y="4740891"/>
                  <a:pt x="5364429" y="4728245"/>
                  <a:pt x="5359443" y="4713911"/>
                </a:cubicBezTo>
                <a:cubicBezTo>
                  <a:pt x="5353419" y="4696773"/>
                  <a:pt x="5348277" y="4681997"/>
                  <a:pt x="5344019" y="4669585"/>
                </a:cubicBezTo>
                <a:cubicBezTo>
                  <a:pt x="5339760" y="4657173"/>
                  <a:pt x="5336151" y="4646318"/>
                  <a:pt x="5333190" y="4637022"/>
                </a:cubicBezTo>
                <a:cubicBezTo>
                  <a:pt x="5330230" y="4627725"/>
                  <a:pt x="5327737" y="4619598"/>
                  <a:pt x="5325712" y="4612638"/>
                </a:cubicBezTo>
                <a:cubicBezTo>
                  <a:pt x="5323686" y="4605679"/>
                  <a:pt x="5321842" y="4599031"/>
                  <a:pt x="5320181" y="4592695"/>
                </a:cubicBezTo>
                <a:close/>
                <a:moveTo>
                  <a:pt x="7267280" y="4592384"/>
                </a:moveTo>
                <a:cubicBezTo>
                  <a:pt x="7254296" y="4592384"/>
                  <a:pt x="7242066" y="4594202"/>
                  <a:pt x="7230588" y="4597837"/>
                </a:cubicBezTo>
                <a:cubicBezTo>
                  <a:pt x="7219111" y="4601472"/>
                  <a:pt x="7209113" y="4606588"/>
                  <a:pt x="7200596" y="4613184"/>
                </a:cubicBezTo>
                <a:cubicBezTo>
                  <a:pt x="7192079" y="4619779"/>
                  <a:pt x="7185353" y="4627674"/>
                  <a:pt x="7180419" y="4636866"/>
                </a:cubicBezTo>
                <a:cubicBezTo>
                  <a:pt x="7175486" y="4646058"/>
                  <a:pt x="7173019" y="4656212"/>
                  <a:pt x="7173019" y="4667326"/>
                </a:cubicBezTo>
                <a:cubicBezTo>
                  <a:pt x="7173019" y="4673870"/>
                  <a:pt x="7173901" y="4679868"/>
                  <a:pt x="7175667" y="4685321"/>
                </a:cubicBezTo>
                <a:cubicBezTo>
                  <a:pt x="7177433" y="4690774"/>
                  <a:pt x="7179874" y="4695786"/>
                  <a:pt x="7182990" y="4700356"/>
                </a:cubicBezTo>
                <a:cubicBezTo>
                  <a:pt x="7186106" y="4704927"/>
                  <a:pt x="7189767" y="4709081"/>
                  <a:pt x="7193974" y="4712821"/>
                </a:cubicBezTo>
                <a:cubicBezTo>
                  <a:pt x="7198181" y="4716560"/>
                  <a:pt x="7202725" y="4720040"/>
                  <a:pt x="7207607" y="4723260"/>
                </a:cubicBezTo>
                <a:cubicBezTo>
                  <a:pt x="7212489" y="4726479"/>
                  <a:pt x="7217604" y="4729492"/>
                  <a:pt x="7222954" y="4732296"/>
                </a:cubicBezTo>
                <a:cubicBezTo>
                  <a:pt x="7228303" y="4735101"/>
                  <a:pt x="7233678" y="4737801"/>
                  <a:pt x="7239080" y="4740398"/>
                </a:cubicBezTo>
                <a:cubicBezTo>
                  <a:pt x="7246974" y="4744345"/>
                  <a:pt x="7254452" y="4748136"/>
                  <a:pt x="7261515" y="4751772"/>
                </a:cubicBezTo>
                <a:cubicBezTo>
                  <a:pt x="7268579" y="4755407"/>
                  <a:pt x="7274759" y="4759354"/>
                  <a:pt x="7280056" y="4763613"/>
                </a:cubicBezTo>
                <a:cubicBezTo>
                  <a:pt x="7285354" y="4767872"/>
                  <a:pt x="7289560" y="4772624"/>
                  <a:pt x="7292676" y="4777869"/>
                </a:cubicBezTo>
                <a:cubicBezTo>
                  <a:pt x="7295792" y="4783114"/>
                  <a:pt x="7297350" y="4789321"/>
                  <a:pt x="7297350" y="4796488"/>
                </a:cubicBezTo>
                <a:cubicBezTo>
                  <a:pt x="7297350" y="4802512"/>
                  <a:pt x="7296234" y="4807732"/>
                  <a:pt x="7294001" y="4812146"/>
                </a:cubicBezTo>
                <a:cubicBezTo>
                  <a:pt x="7291767" y="4816560"/>
                  <a:pt x="7288703" y="4820248"/>
                  <a:pt x="7284808" y="4823208"/>
                </a:cubicBezTo>
                <a:cubicBezTo>
                  <a:pt x="7280913" y="4826168"/>
                  <a:pt x="7276239" y="4828376"/>
                  <a:pt x="7270786" y="4829830"/>
                </a:cubicBezTo>
                <a:cubicBezTo>
                  <a:pt x="7265333" y="4831284"/>
                  <a:pt x="7259438" y="4832011"/>
                  <a:pt x="7253102" y="4832011"/>
                </a:cubicBezTo>
                <a:cubicBezTo>
                  <a:pt x="7245935" y="4832011"/>
                  <a:pt x="7238716" y="4830998"/>
                  <a:pt x="7231445" y="4828973"/>
                </a:cubicBezTo>
                <a:cubicBezTo>
                  <a:pt x="7224174" y="4826947"/>
                  <a:pt x="7217527" y="4823598"/>
                  <a:pt x="7211502" y="4818923"/>
                </a:cubicBezTo>
                <a:cubicBezTo>
                  <a:pt x="7205478" y="4814249"/>
                  <a:pt x="7200362" y="4808043"/>
                  <a:pt x="7196155" y="4800305"/>
                </a:cubicBezTo>
                <a:cubicBezTo>
                  <a:pt x="7191949" y="4792567"/>
                  <a:pt x="7189326" y="4782985"/>
                  <a:pt x="7188287" y="4771559"/>
                </a:cubicBezTo>
                <a:lnTo>
                  <a:pt x="7174577" y="4772805"/>
                </a:lnTo>
                <a:cubicBezTo>
                  <a:pt x="7174369" y="4781842"/>
                  <a:pt x="7174161" y="4789528"/>
                  <a:pt x="7173953" y="4795864"/>
                </a:cubicBezTo>
                <a:cubicBezTo>
                  <a:pt x="7173746" y="4802200"/>
                  <a:pt x="7173590" y="4807472"/>
                  <a:pt x="7173486" y="4811679"/>
                </a:cubicBezTo>
                <a:cubicBezTo>
                  <a:pt x="7173382" y="4815885"/>
                  <a:pt x="7173330" y="4819131"/>
                  <a:pt x="7173330" y="4821416"/>
                </a:cubicBezTo>
                <a:cubicBezTo>
                  <a:pt x="7173226" y="4823805"/>
                  <a:pt x="7173174" y="4825571"/>
                  <a:pt x="7173174" y="4826714"/>
                </a:cubicBezTo>
                <a:cubicBezTo>
                  <a:pt x="7173071" y="4827960"/>
                  <a:pt x="7173019" y="4828739"/>
                  <a:pt x="7173019" y="4829051"/>
                </a:cubicBezTo>
                <a:lnTo>
                  <a:pt x="7173019" y="4829518"/>
                </a:lnTo>
                <a:cubicBezTo>
                  <a:pt x="7173019" y="4832323"/>
                  <a:pt x="7175148" y="4835023"/>
                  <a:pt x="7179407" y="4837620"/>
                </a:cubicBezTo>
                <a:cubicBezTo>
                  <a:pt x="7183665" y="4840217"/>
                  <a:pt x="7189092" y="4842476"/>
                  <a:pt x="7195688" y="4844398"/>
                </a:cubicBezTo>
                <a:cubicBezTo>
                  <a:pt x="7202284" y="4846319"/>
                  <a:pt x="7209581" y="4847851"/>
                  <a:pt x="7217579" y="4848994"/>
                </a:cubicBezTo>
                <a:cubicBezTo>
                  <a:pt x="7225577" y="4850136"/>
                  <a:pt x="7233263" y="4850708"/>
                  <a:pt x="7240638" y="4850708"/>
                </a:cubicBezTo>
                <a:cubicBezTo>
                  <a:pt x="7248843" y="4850708"/>
                  <a:pt x="7256919" y="4849955"/>
                  <a:pt x="7264865" y="4848448"/>
                </a:cubicBezTo>
                <a:cubicBezTo>
                  <a:pt x="7272811" y="4846942"/>
                  <a:pt x="7280342" y="4844761"/>
                  <a:pt x="7287457" y="4841905"/>
                </a:cubicBezTo>
                <a:cubicBezTo>
                  <a:pt x="7294572" y="4839048"/>
                  <a:pt x="7301142" y="4835517"/>
                  <a:pt x="7307166" y="4831310"/>
                </a:cubicBezTo>
                <a:cubicBezTo>
                  <a:pt x="7313190" y="4827103"/>
                  <a:pt x="7318410" y="4822325"/>
                  <a:pt x="7322824" y="4816976"/>
                </a:cubicBezTo>
                <a:cubicBezTo>
                  <a:pt x="7327239" y="4811627"/>
                  <a:pt x="7330693" y="4805706"/>
                  <a:pt x="7333185" y="4799214"/>
                </a:cubicBezTo>
                <a:cubicBezTo>
                  <a:pt x="7335678" y="4792722"/>
                  <a:pt x="7336925" y="4785685"/>
                  <a:pt x="7336925" y="4778103"/>
                </a:cubicBezTo>
                <a:cubicBezTo>
                  <a:pt x="7336925" y="4768131"/>
                  <a:pt x="7334847" y="4759458"/>
                  <a:pt x="7330693" y="4752083"/>
                </a:cubicBezTo>
                <a:cubicBezTo>
                  <a:pt x="7326538" y="4744709"/>
                  <a:pt x="7321085" y="4738191"/>
                  <a:pt x="7314333" y="4732530"/>
                </a:cubicBezTo>
                <a:cubicBezTo>
                  <a:pt x="7307582" y="4726869"/>
                  <a:pt x="7299947" y="4721805"/>
                  <a:pt x="7291430" y="4717339"/>
                </a:cubicBezTo>
                <a:cubicBezTo>
                  <a:pt x="7282913" y="4712873"/>
                  <a:pt x="7274291" y="4708510"/>
                  <a:pt x="7265566" y="4704251"/>
                </a:cubicBezTo>
                <a:cubicBezTo>
                  <a:pt x="7257776" y="4700512"/>
                  <a:pt x="7250453" y="4696799"/>
                  <a:pt x="7243598" y="4693111"/>
                </a:cubicBezTo>
                <a:cubicBezTo>
                  <a:pt x="7236743" y="4689424"/>
                  <a:pt x="7230770" y="4685399"/>
                  <a:pt x="7225680" y="4681037"/>
                </a:cubicBezTo>
                <a:cubicBezTo>
                  <a:pt x="7220591" y="4676674"/>
                  <a:pt x="7216566" y="4671818"/>
                  <a:pt x="7213606" y="4666469"/>
                </a:cubicBezTo>
                <a:cubicBezTo>
                  <a:pt x="7210645" y="4661120"/>
                  <a:pt x="7209165" y="4654861"/>
                  <a:pt x="7209165" y="4647694"/>
                </a:cubicBezTo>
                <a:cubicBezTo>
                  <a:pt x="7209165" y="4641358"/>
                  <a:pt x="7210334" y="4635931"/>
                  <a:pt x="7212671" y="4631413"/>
                </a:cubicBezTo>
                <a:cubicBezTo>
                  <a:pt x="7215008" y="4626894"/>
                  <a:pt x="7218202" y="4623181"/>
                  <a:pt x="7222253" y="4620273"/>
                </a:cubicBezTo>
                <a:cubicBezTo>
                  <a:pt x="7226304" y="4617364"/>
                  <a:pt x="7231056" y="4615261"/>
                  <a:pt x="7236509" y="4613963"/>
                </a:cubicBezTo>
                <a:cubicBezTo>
                  <a:pt x="7241962" y="4612664"/>
                  <a:pt x="7247805" y="4612015"/>
                  <a:pt x="7254037" y="4612015"/>
                </a:cubicBezTo>
                <a:cubicBezTo>
                  <a:pt x="7270137" y="4612015"/>
                  <a:pt x="7282809" y="4616170"/>
                  <a:pt x="7292053" y="4624480"/>
                </a:cubicBezTo>
                <a:cubicBezTo>
                  <a:pt x="7301298" y="4632789"/>
                  <a:pt x="7307010" y="4645565"/>
                  <a:pt x="7309192" y="4662807"/>
                </a:cubicBezTo>
                <a:lnTo>
                  <a:pt x="7322902" y="4661561"/>
                </a:lnTo>
                <a:cubicBezTo>
                  <a:pt x="7322695" y="4656783"/>
                  <a:pt x="7322539" y="4651486"/>
                  <a:pt x="7322435" y="4645669"/>
                </a:cubicBezTo>
                <a:cubicBezTo>
                  <a:pt x="7322331" y="4639852"/>
                  <a:pt x="7322279" y="4634347"/>
                  <a:pt x="7322279" y="4629154"/>
                </a:cubicBezTo>
                <a:lnTo>
                  <a:pt x="7322279" y="4608899"/>
                </a:lnTo>
                <a:cubicBezTo>
                  <a:pt x="7322279" y="4607341"/>
                  <a:pt x="7322201" y="4606095"/>
                  <a:pt x="7322045" y="4605160"/>
                </a:cubicBezTo>
                <a:cubicBezTo>
                  <a:pt x="7321890" y="4604225"/>
                  <a:pt x="7321604" y="4603446"/>
                  <a:pt x="7321189" y="4602823"/>
                </a:cubicBezTo>
                <a:cubicBezTo>
                  <a:pt x="7320773" y="4602199"/>
                  <a:pt x="7320150" y="4601680"/>
                  <a:pt x="7319319" y="4601265"/>
                </a:cubicBezTo>
                <a:cubicBezTo>
                  <a:pt x="7318488" y="4600849"/>
                  <a:pt x="7317397" y="4600382"/>
                  <a:pt x="7316047" y="4599862"/>
                </a:cubicBezTo>
                <a:cubicBezTo>
                  <a:pt x="7309399" y="4597785"/>
                  <a:pt x="7301739" y="4596019"/>
                  <a:pt x="7293066" y="4594565"/>
                </a:cubicBezTo>
                <a:cubicBezTo>
                  <a:pt x="7284393" y="4593111"/>
                  <a:pt x="7275797" y="4592384"/>
                  <a:pt x="7267280" y="4592384"/>
                </a:cubicBezTo>
                <a:close/>
                <a:moveTo>
                  <a:pt x="7031855" y="4592384"/>
                </a:moveTo>
                <a:cubicBezTo>
                  <a:pt x="7018975" y="4592384"/>
                  <a:pt x="7006433" y="4593682"/>
                  <a:pt x="6994228" y="4596279"/>
                </a:cubicBezTo>
                <a:cubicBezTo>
                  <a:pt x="6982023" y="4598876"/>
                  <a:pt x="6970520" y="4602771"/>
                  <a:pt x="6959718" y="4607964"/>
                </a:cubicBezTo>
                <a:cubicBezTo>
                  <a:pt x="6948915" y="4613158"/>
                  <a:pt x="6939021" y="4619598"/>
                  <a:pt x="6930037" y="4627284"/>
                </a:cubicBezTo>
                <a:cubicBezTo>
                  <a:pt x="6921052" y="4634970"/>
                  <a:pt x="6913314" y="4643877"/>
                  <a:pt x="6906822" y="4654004"/>
                </a:cubicBezTo>
                <a:cubicBezTo>
                  <a:pt x="6900330" y="4664132"/>
                  <a:pt x="6895292" y="4675480"/>
                  <a:pt x="6891709" y="4688048"/>
                </a:cubicBezTo>
                <a:cubicBezTo>
                  <a:pt x="6888125" y="4700616"/>
                  <a:pt x="6886334" y="4714327"/>
                  <a:pt x="6886334" y="4729180"/>
                </a:cubicBezTo>
                <a:cubicBezTo>
                  <a:pt x="6886334" y="4748084"/>
                  <a:pt x="6889294" y="4765041"/>
                  <a:pt x="6895215" y="4780050"/>
                </a:cubicBezTo>
                <a:cubicBezTo>
                  <a:pt x="6901135" y="4795059"/>
                  <a:pt x="6909704" y="4807809"/>
                  <a:pt x="6920922" y="4818300"/>
                </a:cubicBezTo>
                <a:cubicBezTo>
                  <a:pt x="6932140" y="4828791"/>
                  <a:pt x="6945799" y="4836815"/>
                  <a:pt x="6961899" y="4842372"/>
                </a:cubicBezTo>
                <a:cubicBezTo>
                  <a:pt x="6977999" y="4847929"/>
                  <a:pt x="6996280" y="4850708"/>
                  <a:pt x="7016742" y="4850708"/>
                </a:cubicBezTo>
                <a:cubicBezTo>
                  <a:pt x="7026817" y="4850708"/>
                  <a:pt x="7036789" y="4850110"/>
                  <a:pt x="7046656" y="4848916"/>
                </a:cubicBezTo>
                <a:cubicBezTo>
                  <a:pt x="7056524" y="4847721"/>
                  <a:pt x="7065743" y="4846397"/>
                  <a:pt x="7074312" y="4844943"/>
                </a:cubicBezTo>
                <a:cubicBezTo>
                  <a:pt x="7082881" y="4843489"/>
                  <a:pt x="7090489" y="4842086"/>
                  <a:pt x="7097137" y="4840736"/>
                </a:cubicBezTo>
                <a:cubicBezTo>
                  <a:pt x="7103785" y="4839386"/>
                  <a:pt x="7108926" y="4838555"/>
                  <a:pt x="7112562" y="4838243"/>
                </a:cubicBezTo>
                <a:cubicBezTo>
                  <a:pt x="7112250" y="4833465"/>
                  <a:pt x="7111990" y="4829103"/>
                  <a:pt x="7111783" y="4825156"/>
                </a:cubicBezTo>
                <a:cubicBezTo>
                  <a:pt x="7111575" y="4821209"/>
                  <a:pt x="7111419" y="4817365"/>
                  <a:pt x="7111315" y="4813626"/>
                </a:cubicBezTo>
                <a:cubicBezTo>
                  <a:pt x="7111211" y="4809887"/>
                  <a:pt x="7111133" y="4806199"/>
                  <a:pt x="7111082" y="4802564"/>
                </a:cubicBezTo>
                <a:cubicBezTo>
                  <a:pt x="7111030" y="4798929"/>
                  <a:pt x="7111004" y="4795033"/>
                  <a:pt x="7111004" y="4790879"/>
                </a:cubicBezTo>
                <a:cubicBezTo>
                  <a:pt x="7111004" y="4774260"/>
                  <a:pt x="7111315" y="4760653"/>
                  <a:pt x="7111939" y="4750058"/>
                </a:cubicBezTo>
                <a:cubicBezTo>
                  <a:pt x="7119833" y="4749331"/>
                  <a:pt x="7125987" y="4748188"/>
                  <a:pt x="7130401" y="4746630"/>
                </a:cubicBezTo>
                <a:cubicBezTo>
                  <a:pt x="7134816" y="4745072"/>
                  <a:pt x="7138036" y="4743358"/>
                  <a:pt x="7140061" y="4741489"/>
                </a:cubicBezTo>
                <a:cubicBezTo>
                  <a:pt x="7142087" y="4739619"/>
                  <a:pt x="7143307" y="4737775"/>
                  <a:pt x="7143723" y="4735958"/>
                </a:cubicBezTo>
                <a:cubicBezTo>
                  <a:pt x="7144138" y="4734140"/>
                  <a:pt x="7144346" y="4732608"/>
                  <a:pt x="7144346" y="4731361"/>
                </a:cubicBezTo>
                <a:cubicBezTo>
                  <a:pt x="7144138" y="4731361"/>
                  <a:pt x="7142788" y="4731517"/>
                  <a:pt x="7140295" y="4731829"/>
                </a:cubicBezTo>
                <a:cubicBezTo>
                  <a:pt x="7137802" y="4732140"/>
                  <a:pt x="7134270" y="4732452"/>
                  <a:pt x="7129700" y="4732764"/>
                </a:cubicBezTo>
                <a:cubicBezTo>
                  <a:pt x="7125130" y="4733075"/>
                  <a:pt x="7119625" y="4733387"/>
                  <a:pt x="7113185" y="4733698"/>
                </a:cubicBezTo>
                <a:cubicBezTo>
                  <a:pt x="7106745" y="4734010"/>
                  <a:pt x="7099526" y="4734166"/>
                  <a:pt x="7091528" y="4734166"/>
                </a:cubicBezTo>
                <a:cubicBezTo>
                  <a:pt x="7086231" y="4734166"/>
                  <a:pt x="7080362" y="4734088"/>
                  <a:pt x="7073922" y="4733932"/>
                </a:cubicBezTo>
                <a:cubicBezTo>
                  <a:pt x="7067482" y="4733776"/>
                  <a:pt x="7061380" y="4733621"/>
                  <a:pt x="7055615" y="4733465"/>
                </a:cubicBezTo>
                <a:cubicBezTo>
                  <a:pt x="7049850" y="4733309"/>
                  <a:pt x="7044839" y="4733127"/>
                  <a:pt x="7040580" y="4732919"/>
                </a:cubicBezTo>
                <a:cubicBezTo>
                  <a:pt x="7036321" y="4732712"/>
                  <a:pt x="7033725" y="4732504"/>
                  <a:pt x="7032790" y="4732296"/>
                </a:cubicBezTo>
                <a:lnTo>
                  <a:pt x="7027804" y="4746007"/>
                </a:lnTo>
                <a:cubicBezTo>
                  <a:pt x="7037776" y="4746838"/>
                  <a:pt x="7045488" y="4747513"/>
                  <a:pt x="7050941" y="4748032"/>
                </a:cubicBezTo>
                <a:cubicBezTo>
                  <a:pt x="7056394" y="4748552"/>
                  <a:pt x="7060445" y="4749279"/>
                  <a:pt x="7063094" y="4750214"/>
                </a:cubicBezTo>
                <a:cubicBezTo>
                  <a:pt x="7065743" y="4751149"/>
                  <a:pt x="7067326" y="4752447"/>
                  <a:pt x="7067846" y="4754109"/>
                </a:cubicBezTo>
                <a:cubicBezTo>
                  <a:pt x="7068365" y="4755771"/>
                  <a:pt x="7068729" y="4758056"/>
                  <a:pt x="7068937" y="4760964"/>
                </a:cubicBezTo>
                <a:cubicBezTo>
                  <a:pt x="7069144" y="4763873"/>
                  <a:pt x="7069326" y="4767274"/>
                  <a:pt x="7069482" y="4771169"/>
                </a:cubicBezTo>
                <a:cubicBezTo>
                  <a:pt x="7069638" y="4775065"/>
                  <a:pt x="7069767" y="4779635"/>
                  <a:pt x="7069871" y="4784880"/>
                </a:cubicBezTo>
                <a:cubicBezTo>
                  <a:pt x="7069975" y="4790126"/>
                  <a:pt x="7070053" y="4796124"/>
                  <a:pt x="7070105" y="4802876"/>
                </a:cubicBezTo>
                <a:cubicBezTo>
                  <a:pt x="7070157" y="4809627"/>
                  <a:pt x="7070183" y="4817262"/>
                  <a:pt x="7070183" y="4825779"/>
                </a:cubicBezTo>
                <a:cubicBezTo>
                  <a:pt x="7067171" y="4826921"/>
                  <a:pt x="7063847" y="4827856"/>
                  <a:pt x="7060211" y="4828583"/>
                </a:cubicBezTo>
                <a:cubicBezTo>
                  <a:pt x="7056576" y="4829310"/>
                  <a:pt x="7052889" y="4829908"/>
                  <a:pt x="7049149" y="4830375"/>
                </a:cubicBezTo>
                <a:cubicBezTo>
                  <a:pt x="7045410" y="4830843"/>
                  <a:pt x="7041774" y="4831180"/>
                  <a:pt x="7038243" y="4831388"/>
                </a:cubicBezTo>
                <a:cubicBezTo>
                  <a:pt x="7034711" y="4831596"/>
                  <a:pt x="7031595" y="4831699"/>
                  <a:pt x="7028895" y="4831699"/>
                </a:cubicBezTo>
                <a:cubicBezTo>
                  <a:pt x="7016950" y="4831699"/>
                  <a:pt x="7006225" y="4830141"/>
                  <a:pt x="6996721" y="4827025"/>
                </a:cubicBezTo>
                <a:cubicBezTo>
                  <a:pt x="6987217" y="4823909"/>
                  <a:pt x="6978830" y="4819573"/>
                  <a:pt x="6971559" y="4814016"/>
                </a:cubicBezTo>
                <a:cubicBezTo>
                  <a:pt x="6964288" y="4808459"/>
                  <a:pt x="6958108" y="4801837"/>
                  <a:pt x="6953018" y="4794151"/>
                </a:cubicBezTo>
                <a:cubicBezTo>
                  <a:pt x="6947928" y="4786464"/>
                  <a:pt x="6943774" y="4778077"/>
                  <a:pt x="6940554" y="4768988"/>
                </a:cubicBezTo>
                <a:cubicBezTo>
                  <a:pt x="6937334" y="4759900"/>
                  <a:pt x="6934971" y="4750266"/>
                  <a:pt x="6933465" y="4740086"/>
                </a:cubicBezTo>
                <a:cubicBezTo>
                  <a:pt x="6931958" y="4729907"/>
                  <a:pt x="6931205" y="4719520"/>
                  <a:pt x="6931205" y="4708926"/>
                </a:cubicBezTo>
                <a:cubicBezTo>
                  <a:pt x="6931205" y="4693864"/>
                  <a:pt x="6932737" y="4680361"/>
                  <a:pt x="6935802" y="4668416"/>
                </a:cubicBezTo>
                <a:cubicBezTo>
                  <a:pt x="6938866" y="4656471"/>
                  <a:pt x="6943877" y="4646344"/>
                  <a:pt x="6950837" y="4638035"/>
                </a:cubicBezTo>
                <a:cubicBezTo>
                  <a:pt x="6957796" y="4629725"/>
                  <a:pt x="6966910" y="4623363"/>
                  <a:pt x="6978180" y="4618948"/>
                </a:cubicBezTo>
                <a:cubicBezTo>
                  <a:pt x="6989450" y="4614534"/>
                  <a:pt x="7003239" y="4612327"/>
                  <a:pt x="7019546" y="4612327"/>
                </a:cubicBezTo>
                <a:cubicBezTo>
                  <a:pt x="7042086" y="4612327"/>
                  <a:pt x="7059380" y="4616715"/>
                  <a:pt x="7071429" y="4625492"/>
                </a:cubicBezTo>
                <a:cubicBezTo>
                  <a:pt x="7083478" y="4634269"/>
                  <a:pt x="7091061" y="4647746"/>
                  <a:pt x="7094177" y="4665924"/>
                </a:cubicBezTo>
                <a:lnTo>
                  <a:pt x="7107888" y="4664677"/>
                </a:lnTo>
                <a:cubicBezTo>
                  <a:pt x="7107680" y="4660107"/>
                  <a:pt x="7107576" y="4655173"/>
                  <a:pt x="7107576" y="4649876"/>
                </a:cubicBezTo>
                <a:cubicBezTo>
                  <a:pt x="7107472" y="4644578"/>
                  <a:pt x="7107394" y="4639515"/>
                  <a:pt x="7107342" y="4634685"/>
                </a:cubicBezTo>
                <a:cubicBezTo>
                  <a:pt x="7107290" y="4629855"/>
                  <a:pt x="7107238" y="4625518"/>
                  <a:pt x="7107186" y="4621675"/>
                </a:cubicBezTo>
                <a:cubicBezTo>
                  <a:pt x="7107134" y="4617832"/>
                  <a:pt x="7107057" y="4615027"/>
                  <a:pt x="7106953" y="4613262"/>
                </a:cubicBezTo>
                <a:cubicBezTo>
                  <a:pt x="7106849" y="4611600"/>
                  <a:pt x="7106615" y="4610249"/>
                  <a:pt x="7106252" y="4609211"/>
                </a:cubicBezTo>
                <a:cubicBezTo>
                  <a:pt x="7105888" y="4608172"/>
                  <a:pt x="7105395" y="4607289"/>
                  <a:pt x="7104772" y="4606562"/>
                </a:cubicBezTo>
                <a:cubicBezTo>
                  <a:pt x="7104148" y="4605835"/>
                  <a:pt x="7103369" y="4605238"/>
                  <a:pt x="7102434" y="4604770"/>
                </a:cubicBezTo>
                <a:cubicBezTo>
                  <a:pt x="7101500" y="4604303"/>
                  <a:pt x="7100409" y="4603809"/>
                  <a:pt x="7099163" y="4603290"/>
                </a:cubicBezTo>
                <a:cubicBezTo>
                  <a:pt x="7095942" y="4601836"/>
                  <a:pt x="7091814" y="4600434"/>
                  <a:pt x="7086776" y="4599083"/>
                </a:cubicBezTo>
                <a:cubicBezTo>
                  <a:pt x="7081738" y="4597733"/>
                  <a:pt x="7076207" y="4596565"/>
                  <a:pt x="7070183" y="4595578"/>
                </a:cubicBezTo>
                <a:cubicBezTo>
                  <a:pt x="7064158" y="4594591"/>
                  <a:pt x="7057848" y="4593812"/>
                  <a:pt x="7051253" y="4593241"/>
                </a:cubicBezTo>
                <a:cubicBezTo>
                  <a:pt x="7044657" y="4592669"/>
                  <a:pt x="7038191" y="4592384"/>
                  <a:pt x="7031855" y="4592384"/>
                </a:cubicBezTo>
                <a:close/>
                <a:moveTo>
                  <a:pt x="6174605" y="4592384"/>
                </a:moveTo>
                <a:cubicBezTo>
                  <a:pt x="6161725" y="4592384"/>
                  <a:pt x="6149183" y="4593682"/>
                  <a:pt x="6136978" y="4596279"/>
                </a:cubicBezTo>
                <a:cubicBezTo>
                  <a:pt x="6124774" y="4598876"/>
                  <a:pt x="6113270" y="4602771"/>
                  <a:pt x="6102468" y="4607964"/>
                </a:cubicBezTo>
                <a:cubicBezTo>
                  <a:pt x="6091665" y="4613158"/>
                  <a:pt x="6081772" y="4619598"/>
                  <a:pt x="6072787" y="4627284"/>
                </a:cubicBezTo>
                <a:cubicBezTo>
                  <a:pt x="6063802" y="4634970"/>
                  <a:pt x="6056064" y="4643877"/>
                  <a:pt x="6049572" y="4654004"/>
                </a:cubicBezTo>
                <a:cubicBezTo>
                  <a:pt x="6043081" y="4664132"/>
                  <a:pt x="6038043" y="4675480"/>
                  <a:pt x="6034459" y="4688048"/>
                </a:cubicBezTo>
                <a:cubicBezTo>
                  <a:pt x="6030876" y="4700616"/>
                  <a:pt x="6029084" y="4714327"/>
                  <a:pt x="6029084" y="4729180"/>
                </a:cubicBezTo>
                <a:cubicBezTo>
                  <a:pt x="6029084" y="4748084"/>
                  <a:pt x="6032044" y="4765041"/>
                  <a:pt x="6037965" y="4780050"/>
                </a:cubicBezTo>
                <a:cubicBezTo>
                  <a:pt x="6043886" y="4795059"/>
                  <a:pt x="6052454" y="4807809"/>
                  <a:pt x="6063672" y="4818300"/>
                </a:cubicBezTo>
                <a:cubicBezTo>
                  <a:pt x="6074890" y="4828791"/>
                  <a:pt x="6088549" y="4836815"/>
                  <a:pt x="6104649" y="4842372"/>
                </a:cubicBezTo>
                <a:cubicBezTo>
                  <a:pt x="6120749" y="4847929"/>
                  <a:pt x="6139030" y="4850708"/>
                  <a:pt x="6159492" y="4850708"/>
                </a:cubicBezTo>
                <a:cubicBezTo>
                  <a:pt x="6169567" y="4850708"/>
                  <a:pt x="6179539" y="4850110"/>
                  <a:pt x="6189407" y="4848916"/>
                </a:cubicBezTo>
                <a:cubicBezTo>
                  <a:pt x="6199274" y="4847721"/>
                  <a:pt x="6208493" y="4846397"/>
                  <a:pt x="6217062" y="4844943"/>
                </a:cubicBezTo>
                <a:cubicBezTo>
                  <a:pt x="6225631" y="4843489"/>
                  <a:pt x="6233239" y="4842086"/>
                  <a:pt x="6239887" y="4840736"/>
                </a:cubicBezTo>
                <a:cubicBezTo>
                  <a:pt x="6246535" y="4839386"/>
                  <a:pt x="6251676" y="4838555"/>
                  <a:pt x="6255312" y="4838243"/>
                </a:cubicBezTo>
                <a:cubicBezTo>
                  <a:pt x="6255000" y="4833465"/>
                  <a:pt x="6254740" y="4829103"/>
                  <a:pt x="6254533" y="4825156"/>
                </a:cubicBezTo>
                <a:cubicBezTo>
                  <a:pt x="6254325" y="4821209"/>
                  <a:pt x="6254169" y="4817365"/>
                  <a:pt x="6254065" y="4813626"/>
                </a:cubicBezTo>
                <a:cubicBezTo>
                  <a:pt x="6253961" y="4809887"/>
                  <a:pt x="6253884" y="4806199"/>
                  <a:pt x="6253832" y="4802564"/>
                </a:cubicBezTo>
                <a:cubicBezTo>
                  <a:pt x="6253780" y="4798929"/>
                  <a:pt x="6253754" y="4795033"/>
                  <a:pt x="6253754" y="4790879"/>
                </a:cubicBezTo>
                <a:cubicBezTo>
                  <a:pt x="6253754" y="4774260"/>
                  <a:pt x="6254065" y="4760653"/>
                  <a:pt x="6254689" y="4750058"/>
                </a:cubicBezTo>
                <a:cubicBezTo>
                  <a:pt x="6262583" y="4749331"/>
                  <a:pt x="6268737" y="4748188"/>
                  <a:pt x="6273151" y="4746630"/>
                </a:cubicBezTo>
                <a:cubicBezTo>
                  <a:pt x="6277566" y="4745072"/>
                  <a:pt x="6280786" y="4743358"/>
                  <a:pt x="6282811" y="4741489"/>
                </a:cubicBezTo>
                <a:cubicBezTo>
                  <a:pt x="6284837" y="4739619"/>
                  <a:pt x="6286057" y="4737775"/>
                  <a:pt x="6286473" y="4735958"/>
                </a:cubicBezTo>
                <a:cubicBezTo>
                  <a:pt x="6286888" y="4734140"/>
                  <a:pt x="6287096" y="4732608"/>
                  <a:pt x="6287096" y="4731361"/>
                </a:cubicBezTo>
                <a:cubicBezTo>
                  <a:pt x="6286888" y="4731361"/>
                  <a:pt x="6285538" y="4731517"/>
                  <a:pt x="6283045" y="4731829"/>
                </a:cubicBezTo>
                <a:cubicBezTo>
                  <a:pt x="6280552" y="4732140"/>
                  <a:pt x="6277021" y="4732452"/>
                  <a:pt x="6272450" y="4732764"/>
                </a:cubicBezTo>
                <a:cubicBezTo>
                  <a:pt x="6267880" y="4733075"/>
                  <a:pt x="6262375" y="4733387"/>
                  <a:pt x="6255935" y="4733698"/>
                </a:cubicBezTo>
                <a:cubicBezTo>
                  <a:pt x="6249495" y="4734010"/>
                  <a:pt x="6242276" y="4734166"/>
                  <a:pt x="6234278" y="4734166"/>
                </a:cubicBezTo>
                <a:cubicBezTo>
                  <a:pt x="6228981" y="4734166"/>
                  <a:pt x="6223112" y="4734088"/>
                  <a:pt x="6216672" y="4733932"/>
                </a:cubicBezTo>
                <a:cubicBezTo>
                  <a:pt x="6210232" y="4733776"/>
                  <a:pt x="6204130" y="4733621"/>
                  <a:pt x="6198365" y="4733465"/>
                </a:cubicBezTo>
                <a:cubicBezTo>
                  <a:pt x="6192601" y="4733309"/>
                  <a:pt x="6187589" y="4733127"/>
                  <a:pt x="6183330" y="4732919"/>
                </a:cubicBezTo>
                <a:cubicBezTo>
                  <a:pt x="6179072" y="4732712"/>
                  <a:pt x="6176475" y="4732504"/>
                  <a:pt x="6175540" y="4732296"/>
                </a:cubicBezTo>
                <a:lnTo>
                  <a:pt x="6170554" y="4746007"/>
                </a:lnTo>
                <a:cubicBezTo>
                  <a:pt x="6180526" y="4746838"/>
                  <a:pt x="6188238" y="4747513"/>
                  <a:pt x="6193691" y="4748032"/>
                </a:cubicBezTo>
                <a:cubicBezTo>
                  <a:pt x="6199144" y="4748552"/>
                  <a:pt x="6203195" y="4749279"/>
                  <a:pt x="6205844" y="4750214"/>
                </a:cubicBezTo>
                <a:cubicBezTo>
                  <a:pt x="6208493" y="4751149"/>
                  <a:pt x="6210077" y="4752447"/>
                  <a:pt x="6210596" y="4754109"/>
                </a:cubicBezTo>
                <a:cubicBezTo>
                  <a:pt x="6211115" y="4755771"/>
                  <a:pt x="6211479" y="4758056"/>
                  <a:pt x="6211687" y="4760964"/>
                </a:cubicBezTo>
                <a:cubicBezTo>
                  <a:pt x="6211894" y="4763873"/>
                  <a:pt x="6212076" y="4767274"/>
                  <a:pt x="6212232" y="4771169"/>
                </a:cubicBezTo>
                <a:cubicBezTo>
                  <a:pt x="6212388" y="4775065"/>
                  <a:pt x="6212517" y="4779635"/>
                  <a:pt x="6212621" y="4784880"/>
                </a:cubicBezTo>
                <a:cubicBezTo>
                  <a:pt x="6212725" y="4790126"/>
                  <a:pt x="6212803" y="4796124"/>
                  <a:pt x="6212855" y="4802876"/>
                </a:cubicBezTo>
                <a:cubicBezTo>
                  <a:pt x="6212907" y="4809627"/>
                  <a:pt x="6212933" y="4817262"/>
                  <a:pt x="6212933" y="4825779"/>
                </a:cubicBezTo>
                <a:cubicBezTo>
                  <a:pt x="6209921" y="4826921"/>
                  <a:pt x="6206597" y="4827856"/>
                  <a:pt x="6202962" y="4828583"/>
                </a:cubicBezTo>
                <a:cubicBezTo>
                  <a:pt x="6199326" y="4829310"/>
                  <a:pt x="6195639" y="4829908"/>
                  <a:pt x="6191899" y="4830375"/>
                </a:cubicBezTo>
                <a:cubicBezTo>
                  <a:pt x="6188160" y="4830843"/>
                  <a:pt x="6184525" y="4831180"/>
                  <a:pt x="6180993" y="4831388"/>
                </a:cubicBezTo>
                <a:cubicBezTo>
                  <a:pt x="6177461" y="4831596"/>
                  <a:pt x="6174345" y="4831699"/>
                  <a:pt x="6171645" y="4831699"/>
                </a:cubicBezTo>
                <a:cubicBezTo>
                  <a:pt x="6159700" y="4831699"/>
                  <a:pt x="6148975" y="4830141"/>
                  <a:pt x="6139471" y="4827025"/>
                </a:cubicBezTo>
                <a:cubicBezTo>
                  <a:pt x="6129967" y="4823909"/>
                  <a:pt x="6121580" y="4819573"/>
                  <a:pt x="6114309" y="4814016"/>
                </a:cubicBezTo>
                <a:cubicBezTo>
                  <a:pt x="6107038" y="4808459"/>
                  <a:pt x="6100858" y="4801837"/>
                  <a:pt x="6095768" y="4794151"/>
                </a:cubicBezTo>
                <a:cubicBezTo>
                  <a:pt x="6090678" y="4786464"/>
                  <a:pt x="6086524" y="4778077"/>
                  <a:pt x="6083304" y="4768988"/>
                </a:cubicBezTo>
                <a:cubicBezTo>
                  <a:pt x="6080084" y="4759900"/>
                  <a:pt x="6077721" y="4750266"/>
                  <a:pt x="6076215" y="4740086"/>
                </a:cubicBezTo>
                <a:cubicBezTo>
                  <a:pt x="6074708" y="4729907"/>
                  <a:pt x="6073955" y="4719520"/>
                  <a:pt x="6073955" y="4708926"/>
                </a:cubicBezTo>
                <a:cubicBezTo>
                  <a:pt x="6073955" y="4693864"/>
                  <a:pt x="6075488" y="4680361"/>
                  <a:pt x="6078552" y="4668416"/>
                </a:cubicBezTo>
                <a:cubicBezTo>
                  <a:pt x="6081616" y="4656471"/>
                  <a:pt x="6086627" y="4646344"/>
                  <a:pt x="6093587" y="4638035"/>
                </a:cubicBezTo>
                <a:cubicBezTo>
                  <a:pt x="6100546" y="4629725"/>
                  <a:pt x="6109661" y="4623363"/>
                  <a:pt x="6120930" y="4618948"/>
                </a:cubicBezTo>
                <a:cubicBezTo>
                  <a:pt x="6132200" y="4614534"/>
                  <a:pt x="6145989" y="4612327"/>
                  <a:pt x="6162297" y="4612327"/>
                </a:cubicBezTo>
                <a:cubicBezTo>
                  <a:pt x="6184836" y="4612327"/>
                  <a:pt x="6202131" y="4616715"/>
                  <a:pt x="6214179" y="4625492"/>
                </a:cubicBezTo>
                <a:cubicBezTo>
                  <a:pt x="6226228" y="4634269"/>
                  <a:pt x="6233811" y="4647746"/>
                  <a:pt x="6236927" y="4665924"/>
                </a:cubicBezTo>
                <a:lnTo>
                  <a:pt x="6250638" y="4664677"/>
                </a:lnTo>
                <a:cubicBezTo>
                  <a:pt x="6250430" y="4660107"/>
                  <a:pt x="6250326" y="4655173"/>
                  <a:pt x="6250326" y="4649876"/>
                </a:cubicBezTo>
                <a:cubicBezTo>
                  <a:pt x="6250222" y="4644578"/>
                  <a:pt x="6250144" y="4639515"/>
                  <a:pt x="6250092" y="4634685"/>
                </a:cubicBezTo>
                <a:cubicBezTo>
                  <a:pt x="6250040" y="4629855"/>
                  <a:pt x="6249988" y="4625518"/>
                  <a:pt x="6249937" y="4621675"/>
                </a:cubicBezTo>
                <a:cubicBezTo>
                  <a:pt x="6249885" y="4617832"/>
                  <a:pt x="6249807" y="4615027"/>
                  <a:pt x="6249703" y="4613262"/>
                </a:cubicBezTo>
                <a:cubicBezTo>
                  <a:pt x="6249599" y="4611600"/>
                  <a:pt x="6249365" y="4610249"/>
                  <a:pt x="6249002" y="4609211"/>
                </a:cubicBezTo>
                <a:cubicBezTo>
                  <a:pt x="6248638" y="4608172"/>
                  <a:pt x="6248145" y="4607289"/>
                  <a:pt x="6247522" y="4606562"/>
                </a:cubicBezTo>
                <a:cubicBezTo>
                  <a:pt x="6246898" y="4605835"/>
                  <a:pt x="6246119" y="4605238"/>
                  <a:pt x="6245185" y="4604770"/>
                </a:cubicBezTo>
                <a:cubicBezTo>
                  <a:pt x="6244250" y="4604303"/>
                  <a:pt x="6243159" y="4603809"/>
                  <a:pt x="6241913" y="4603290"/>
                </a:cubicBezTo>
                <a:cubicBezTo>
                  <a:pt x="6238693" y="4601836"/>
                  <a:pt x="6234564" y="4600434"/>
                  <a:pt x="6229526" y="4599083"/>
                </a:cubicBezTo>
                <a:cubicBezTo>
                  <a:pt x="6224489" y="4597733"/>
                  <a:pt x="6218957" y="4596565"/>
                  <a:pt x="6212933" y="4595578"/>
                </a:cubicBezTo>
                <a:cubicBezTo>
                  <a:pt x="6206909" y="4594591"/>
                  <a:pt x="6200598" y="4593812"/>
                  <a:pt x="6194003" y="4593241"/>
                </a:cubicBezTo>
                <a:cubicBezTo>
                  <a:pt x="6187407" y="4592669"/>
                  <a:pt x="6180941" y="4592384"/>
                  <a:pt x="6174605" y="4592384"/>
                </a:cubicBezTo>
                <a:close/>
                <a:moveTo>
                  <a:pt x="5602014" y="4592384"/>
                </a:moveTo>
                <a:cubicBezTo>
                  <a:pt x="5581864" y="4592384"/>
                  <a:pt x="5563038" y="4595552"/>
                  <a:pt x="5545535" y="4601888"/>
                </a:cubicBezTo>
                <a:cubicBezTo>
                  <a:pt x="5528033" y="4608224"/>
                  <a:pt x="5512765" y="4617313"/>
                  <a:pt x="5499729" y="4629154"/>
                </a:cubicBezTo>
                <a:cubicBezTo>
                  <a:pt x="5486694" y="4640995"/>
                  <a:pt x="5476437" y="4655381"/>
                  <a:pt x="5468957" y="4672311"/>
                </a:cubicBezTo>
                <a:cubicBezTo>
                  <a:pt x="5461479" y="4689242"/>
                  <a:pt x="5457740" y="4708302"/>
                  <a:pt x="5457740" y="4729492"/>
                </a:cubicBezTo>
                <a:cubicBezTo>
                  <a:pt x="5457740" y="4748396"/>
                  <a:pt x="5460804" y="4765353"/>
                  <a:pt x="5466932" y="4780362"/>
                </a:cubicBezTo>
                <a:cubicBezTo>
                  <a:pt x="5473060" y="4795371"/>
                  <a:pt x="5481707" y="4808095"/>
                  <a:pt x="5492873" y="4818534"/>
                </a:cubicBezTo>
                <a:cubicBezTo>
                  <a:pt x="5504039" y="4828973"/>
                  <a:pt x="5517465" y="4836945"/>
                  <a:pt x="5533149" y="4842450"/>
                </a:cubicBezTo>
                <a:cubicBezTo>
                  <a:pt x="5548833" y="4847955"/>
                  <a:pt x="5566283" y="4850708"/>
                  <a:pt x="5585499" y="4850708"/>
                </a:cubicBezTo>
                <a:cubicBezTo>
                  <a:pt x="5592562" y="4850708"/>
                  <a:pt x="5600223" y="4850318"/>
                  <a:pt x="5608480" y="4849539"/>
                </a:cubicBezTo>
                <a:cubicBezTo>
                  <a:pt x="5616738" y="4848760"/>
                  <a:pt x="5624711" y="4847669"/>
                  <a:pt x="5632396" y="4846267"/>
                </a:cubicBezTo>
                <a:cubicBezTo>
                  <a:pt x="5640083" y="4844865"/>
                  <a:pt x="5646990" y="4843125"/>
                  <a:pt x="5653118" y="4841048"/>
                </a:cubicBezTo>
                <a:cubicBezTo>
                  <a:pt x="5659247" y="4838970"/>
                  <a:pt x="5663713" y="4836581"/>
                  <a:pt x="5666518" y="4833881"/>
                </a:cubicBezTo>
                <a:cubicBezTo>
                  <a:pt x="5668179" y="4832219"/>
                  <a:pt x="5669763" y="4829882"/>
                  <a:pt x="5671270" y="4826870"/>
                </a:cubicBezTo>
                <a:cubicBezTo>
                  <a:pt x="5672776" y="4823857"/>
                  <a:pt x="5674256" y="4819962"/>
                  <a:pt x="5675710" y="4815184"/>
                </a:cubicBezTo>
                <a:cubicBezTo>
                  <a:pt x="5677164" y="4810406"/>
                  <a:pt x="5678670" y="4804641"/>
                  <a:pt x="5680228" y="4797890"/>
                </a:cubicBezTo>
                <a:cubicBezTo>
                  <a:pt x="5681786" y="4791138"/>
                  <a:pt x="5683448" y="4783192"/>
                  <a:pt x="5685214" y="4774052"/>
                </a:cubicBezTo>
                <a:lnTo>
                  <a:pt x="5671192" y="4770936"/>
                </a:lnTo>
                <a:cubicBezTo>
                  <a:pt x="5667868" y="4780388"/>
                  <a:pt x="5664258" y="4788879"/>
                  <a:pt x="5660364" y="4796410"/>
                </a:cubicBezTo>
                <a:cubicBezTo>
                  <a:pt x="5656468" y="4803940"/>
                  <a:pt x="5651768" y="4810354"/>
                  <a:pt x="5646263" y="4815652"/>
                </a:cubicBezTo>
                <a:cubicBezTo>
                  <a:pt x="5640758" y="4820949"/>
                  <a:pt x="5634214" y="4825000"/>
                  <a:pt x="5626632" y="4827804"/>
                </a:cubicBezTo>
                <a:cubicBezTo>
                  <a:pt x="5619049" y="4830609"/>
                  <a:pt x="5609961" y="4832011"/>
                  <a:pt x="5599366" y="4832011"/>
                </a:cubicBezTo>
                <a:cubicBezTo>
                  <a:pt x="5588148" y="4832011"/>
                  <a:pt x="5577969" y="4830453"/>
                  <a:pt x="5568828" y="4827337"/>
                </a:cubicBezTo>
                <a:cubicBezTo>
                  <a:pt x="5559688" y="4824221"/>
                  <a:pt x="5551534" y="4819910"/>
                  <a:pt x="5544367" y="4814405"/>
                </a:cubicBezTo>
                <a:cubicBezTo>
                  <a:pt x="5537200" y="4808900"/>
                  <a:pt x="5530994" y="4802304"/>
                  <a:pt x="5525748" y="4794618"/>
                </a:cubicBezTo>
                <a:cubicBezTo>
                  <a:pt x="5520503" y="4786932"/>
                  <a:pt x="5516166" y="4778492"/>
                  <a:pt x="5512739" y="4769300"/>
                </a:cubicBezTo>
                <a:cubicBezTo>
                  <a:pt x="5509311" y="4760107"/>
                  <a:pt x="5506766" y="4750344"/>
                  <a:pt x="5505104" y="4740009"/>
                </a:cubicBezTo>
                <a:cubicBezTo>
                  <a:pt x="5503442" y="4729673"/>
                  <a:pt x="5502612" y="4719053"/>
                  <a:pt x="5502612" y="4708147"/>
                </a:cubicBezTo>
                <a:cubicBezTo>
                  <a:pt x="5502612" y="4675947"/>
                  <a:pt x="5509778" y="4651927"/>
                  <a:pt x="5524112" y="4636087"/>
                </a:cubicBezTo>
                <a:cubicBezTo>
                  <a:pt x="5538446" y="4620247"/>
                  <a:pt x="5560103" y="4612327"/>
                  <a:pt x="5589083" y="4612327"/>
                </a:cubicBezTo>
                <a:cubicBezTo>
                  <a:pt x="5599366" y="4612327"/>
                  <a:pt x="5608636" y="4613365"/>
                  <a:pt x="5616894" y="4615443"/>
                </a:cubicBezTo>
                <a:cubicBezTo>
                  <a:pt x="5625151" y="4617520"/>
                  <a:pt x="5632345" y="4620818"/>
                  <a:pt x="5638473" y="4625336"/>
                </a:cubicBezTo>
                <a:cubicBezTo>
                  <a:pt x="5644601" y="4629855"/>
                  <a:pt x="5649639" y="4635646"/>
                  <a:pt x="5653586" y="4642709"/>
                </a:cubicBezTo>
                <a:cubicBezTo>
                  <a:pt x="5657533" y="4649772"/>
                  <a:pt x="5660389" y="4658341"/>
                  <a:pt x="5662155" y="4668416"/>
                </a:cubicBezTo>
                <a:lnTo>
                  <a:pt x="5675866" y="4667170"/>
                </a:lnTo>
                <a:cubicBezTo>
                  <a:pt x="5675658" y="4662392"/>
                  <a:pt x="5675554" y="4657147"/>
                  <a:pt x="5675554" y="4651434"/>
                </a:cubicBezTo>
                <a:cubicBezTo>
                  <a:pt x="5675451" y="4645721"/>
                  <a:pt x="5675372" y="4640294"/>
                  <a:pt x="5675320" y="4635152"/>
                </a:cubicBezTo>
                <a:cubicBezTo>
                  <a:pt x="5675269" y="4630011"/>
                  <a:pt x="5675217" y="4625492"/>
                  <a:pt x="5675165" y="4621597"/>
                </a:cubicBezTo>
                <a:cubicBezTo>
                  <a:pt x="5675113" y="4617702"/>
                  <a:pt x="5675035" y="4615131"/>
                  <a:pt x="5674931" y="4613885"/>
                </a:cubicBezTo>
                <a:cubicBezTo>
                  <a:pt x="5674723" y="4610561"/>
                  <a:pt x="5674075" y="4608302"/>
                  <a:pt x="5672983" y="4607107"/>
                </a:cubicBezTo>
                <a:cubicBezTo>
                  <a:pt x="5671893" y="4605913"/>
                  <a:pt x="5670153" y="4604744"/>
                  <a:pt x="5667764" y="4603602"/>
                </a:cubicBezTo>
                <a:cubicBezTo>
                  <a:pt x="5664648" y="4602251"/>
                  <a:pt x="5660701" y="4600901"/>
                  <a:pt x="5655923" y="4599551"/>
                </a:cubicBezTo>
                <a:cubicBezTo>
                  <a:pt x="5651145" y="4598201"/>
                  <a:pt x="5645873" y="4597006"/>
                  <a:pt x="5640109" y="4595967"/>
                </a:cubicBezTo>
                <a:cubicBezTo>
                  <a:pt x="5634344" y="4594929"/>
                  <a:pt x="5628216" y="4594072"/>
                  <a:pt x="5621724" y="4593397"/>
                </a:cubicBezTo>
                <a:cubicBezTo>
                  <a:pt x="5615232" y="4592721"/>
                  <a:pt x="5608662" y="4592384"/>
                  <a:pt x="5602014" y="4592384"/>
                </a:cubicBezTo>
                <a:close/>
                <a:moveTo>
                  <a:pt x="5053097" y="4592384"/>
                </a:moveTo>
                <a:cubicBezTo>
                  <a:pt x="5044787" y="4592384"/>
                  <a:pt x="5035933" y="4592695"/>
                  <a:pt x="5026532" y="4593319"/>
                </a:cubicBezTo>
                <a:cubicBezTo>
                  <a:pt x="5017132" y="4593942"/>
                  <a:pt x="5007732" y="4594799"/>
                  <a:pt x="4998332" y="4595889"/>
                </a:cubicBezTo>
                <a:cubicBezTo>
                  <a:pt x="4988931" y="4596980"/>
                  <a:pt x="4979869" y="4598278"/>
                  <a:pt x="4971144" y="4599785"/>
                </a:cubicBezTo>
                <a:cubicBezTo>
                  <a:pt x="4962419" y="4601291"/>
                  <a:pt x="4954680" y="4602875"/>
                  <a:pt x="4947929" y="4604537"/>
                </a:cubicBezTo>
                <a:lnTo>
                  <a:pt x="4944190" y="4620117"/>
                </a:lnTo>
                <a:cubicBezTo>
                  <a:pt x="4950110" y="4618974"/>
                  <a:pt x="4956212" y="4617910"/>
                  <a:pt x="4962497" y="4616923"/>
                </a:cubicBezTo>
                <a:cubicBezTo>
                  <a:pt x="4968781" y="4615936"/>
                  <a:pt x="4975039" y="4615027"/>
                  <a:pt x="4981271" y="4614196"/>
                </a:cubicBezTo>
                <a:cubicBezTo>
                  <a:pt x="4981375" y="4617001"/>
                  <a:pt x="4981453" y="4620195"/>
                  <a:pt x="4981505" y="4623778"/>
                </a:cubicBezTo>
                <a:cubicBezTo>
                  <a:pt x="4981557" y="4627362"/>
                  <a:pt x="4981583" y="4631595"/>
                  <a:pt x="4981583" y="4636476"/>
                </a:cubicBezTo>
                <a:lnTo>
                  <a:pt x="4981583" y="4767196"/>
                </a:lnTo>
                <a:cubicBezTo>
                  <a:pt x="4981583" y="4775818"/>
                  <a:pt x="4981505" y="4784023"/>
                  <a:pt x="4981349" y="4791813"/>
                </a:cubicBezTo>
                <a:cubicBezTo>
                  <a:pt x="4981193" y="4799604"/>
                  <a:pt x="4980985" y="4806771"/>
                  <a:pt x="4980726" y="4813315"/>
                </a:cubicBezTo>
                <a:cubicBezTo>
                  <a:pt x="4980466" y="4819858"/>
                  <a:pt x="4980128" y="4825467"/>
                  <a:pt x="4979713" y="4830141"/>
                </a:cubicBezTo>
                <a:cubicBezTo>
                  <a:pt x="4971299" y="4830765"/>
                  <a:pt x="4964808" y="4831855"/>
                  <a:pt x="4960237" y="4833413"/>
                </a:cubicBezTo>
                <a:cubicBezTo>
                  <a:pt x="4955667" y="4834971"/>
                  <a:pt x="4952343" y="4836685"/>
                  <a:pt x="4950266" y="4838555"/>
                </a:cubicBezTo>
                <a:cubicBezTo>
                  <a:pt x="4948188" y="4840425"/>
                  <a:pt x="4946968" y="4842216"/>
                  <a:pt x="4946604" y="4843930"/>
                </a:cubicBezTo>
                <a:cubicBezTo>
                  <a:pt x="4946241" y="4845644"/>
                  <a:pt x="4946059" y="4846968"/>
                  <a:pt x="4946059" y="4847903"/>
                </a:cubicBezTo>
                <a:cubicBezTo>
                  <a:pt x="4946786" y="4847903"/>
                  <a:pt x="4948708" y="4847799"/>
                  <a:pt x="4951824" y="4847592"/>
                </a:cubicBezTo>
                <a:cubicBezTo>
                  <a:pt x="4954940" y="4847280"/>
                  <a:pt x="4958991" y="4846968"/>
                  <a:pt x="4963977" y="4846657"/>
                </a:cubicBezTo>
                <a:cubicBezTo>
                  <a:pt x="4968962" y="4846345"/>
                  <a:pt x="4974727" y="4846059"/>
                  <a:pt x="4981271" y="4845800"/>
                </a:cubicBezTo>
                <a:cubicBezTo>
                  <a:pt x="4987815" y="4845540"/>
                  <a:pt x="4994826" y="4845410"/>
                  <a:pt x="5002305" y="4845410"/>
                </a:cubicBezTo>
                <a:cubicBezTo>
                  <a:pt x="5007602" y="4845410"/>
                  <a:pt x="5013107" y="4845488"/>
                  <a:pt x="5018820" y="4845644"/>
                </a:cubicBezTo>
                <a:cubicBezTo>
                  <a:pt x="5024533" y="4845800"/>
                  <a:pt x="5030038" y="4845982"/>
                  <a:pt x="5035336" y="4846189"/>
                </a:cubicBezTo>
                <a:cubicBezTo>
                  <a:pt x="5040632" y="4846397"/>
                  <a:pt x="5045462" y="4846657"/>
                  <a:pt x="5049825" y="4846968"/>
                </a:cubicBezTo>
                <a:cubicBezTo>
                  <a:pt x="5054187" y="4847280"/>
                  <a:pt x="5057720" y="4847592"/>
                  <a:pt x="5060420" y="4847903"/>
                </a:cubicBezTo>
                <a:lnTo>
                  <a:pt x="5066652" y="4833569"/>
                </a:lnTo>
                <a:cubicBezTo>
                  <a:pt x="5055953" y="4832946"/>
                  <a:pt x="5047722" y="4832297"/>
                  <a:pt x="5041957" y="4831622"/>
                </a:cubicBezTo>
                <a:cubicBezTo>
                  <a:pt x="5036192" y="4830946"/>
                  <a:pt x="5031959" y="4830037"/>
                  <a:pt x="5029259" y="4828895"/>
                </a:cubicBezTo>
                <a:cubicBezTo>
                  <a:pt x="5026558" y="4827752"/>
                  <a:pt x="5024922" y="4826246"/>
                  <a:pt x="5024351" y="4824377"/>
                </a:cubicBezTo>
                <a:cubicBezTo>
                  <a:pt x="5023780" y="4822507"/>
                  <a:pt x="5023338" y="4820066"/>
                  <a:pt x="5023027" y="4817054"/>
                </a:cubicBezTo>
                <a:cubicBezTo>
                  <a:pt x="5022819" y="4813834"/>
                  <a:pt x="5022664" y="4810510"/>
                  <a:pt x="5022559" y="4807082"/>
                </a:cubicBezTo>
                <a:cubicBezTo>
                  <a:pt x="5022455" y="4803655"/>
                  <a:pt x="5022351" y="4799344"/>
                  <a:pt x="5022248" y="4794151"/>
                </a:cubicBezTo>
                <a:cubicBezTo>
                  <a:pt x="5022144" y="4788957"/>
                  <a:pt x="5022092" y="4782465"/>
                  <a:pt x="5022092" y="4774675"/>
                </a:cubicBezTo>
                <a:lnTo>
                  <a:pt x="5022092" y="4744449"/>
                </a:lnTo>
                <a:cubicBezTo>
                  <a:pt x="5032687" y="4744449"/>
                  <a:pt x="5043204" y="4743774"/>
                  <a:pt x="5053642" y="4742423"/>
                </a:cubicBezTo>
                <a:cubicBezTo>
                  <a:pt x="5064081" y="4741073"/>
                  <a:pt x="5074001" y="4738944"/>
                  <a:pt x="5083401" y="4736035"/>
                </a:cubicBezTo>
                <a:cubicBezTo>
                  <a:pt x="5092801" y="4733127"/>
                  <a:pt x="5101526" y="4729388"/>
                  <a:pt x="5109576" y="4724818"/>
                </a:cubicBezTo>
                <a:cubicBezTo>
                  <a:pt x="5117626" y="4720247"/>
                  <a:pt x="5124585" y="4714794"/>
                  <a:pt x="5130454" y="4708458"/>
                </a:cubicBezTo>
                <a:cubicBezTo>
                  <a:pt x="5136322" y="4702122"/>
                  <a:pt x="5140919" y="4694825"/>
                  <a:pt x="5144242" y="4686568"/>
                </a:cubicBezTo>
                <a:cubicBezTo>
                  <a:pt x="5147566" y="4678310"/>
                  <a:pt x="5149228" y="4668988"/>
                  <a:pt x="5149228" y="4658601"/>
                </a:cubicBezTo>
                <a:cubicBezTo>
                  <a:pt x="5149228" y="4649149"/>
                  <a:pt x="5147878" y="4640969"/>
                  <a:pt x="5145177" y="4634061"/>
                </a:cubicBezTo>
                <a:cubicBezTo>
                  <a:pt x="5142477" y="4627154"/>
                  <a:pt x="5138763" y="4621234"/>
                  <a:pt x="5134037" y="4616300"/>
                </a:cubicBezTo>
                <a:cubicBezTo>
                  <a:pt x="5129311" y="4611366"/>
                  <a:pt x="5123807" y="4607341"/>
                  <a:pt x="5117522" y="4604225"/>
                </a:cubicBezTo>
                <a:cubicBezTo>
                  <a:pt x="5111238" y="4601109"/>
                  <a:pt x="5104538" y="4598694"/>
                  <a:pt x="5097423" y="4596980"/>
                </a:cubicBezTo>
                <a:cubicBezTo>
                  <a:pt x="5090308" y="4595266"/>
                  <a:pt x="5082959" y="4594072"/>
                  <a:pt x="5075377" y="4593397"/>
                </a:cubicBezTo>
                <a:cubicBezTo>
                  <a:pt x="5067794" y="4592721"/>
                  <a:pt x="5060368" y="4592384"/>
                  <a:pt x="5053097" y="4592384"/>
                </a:cubicBezTo>
                <a:close/>
                <a:moveTo>
                  <a:pt x="4847930" y="4592384"/>
                </a:moveTo>
                <a:cubicBezTo>
                  <a:pt x="4834947" y="4592384"/>
                  <a:pt x="4822716" y="4594202"/>
                  <a:pt x="4811238" y="4597837"/>
                </a:cubicBezTo>
                <a:cubicBezTo>
                  <a:pt x="4799761" y="4601472"/>
                  <a:pt x="4789763" y="4606588"/>
                  <a:pt x="4781246" y="4613184"/>
                </a:cubicBezTo>
                <a:cubicBezTo>
                  <a:pt x="4772729" y="4619779"/>
                  <a:pt x="4766003" y="4627674"/>
                  <a:pt x="4761069" y="4636866"/>
                </a:cubicBezTo>
                <a:cubicBezTo>
                  <a:pt x="4756136" y="4646058"/>
                  <a:pt x="4753669" y="4656212"/>
                  <a:pt x="4753669" y="4667326"/>
                </a:cubicBezTo>
                <a:cubicBezTo>
                  <a:pt x="4753669" y="4673870"/>
                  <a:pt x="4754552" y="4679868"/>
                  <a:pt x="4756317" y="4685321"/>
                </a:cubicBezTo>
                <a:cubicBezTo>
                  <a:pt x="4758083" y="4690774"/>
                  <a:pt x="4760524" y="4695786"/>
                  <a:pt x="4763640" y="4700356"/>
                </a:cubicBezTo>
                <a:cubicBezTo>
                  <a:pt x="4766756" y="4704927"/>
                  <a:pt x="4770418" y="4709081"/>
                  <a:pt x="4774625" y="4712821"/>
                </a:cubicBezTo>
                <a:cubicBezTo>
                  <a:pt x="4778831" y="4716560"/>
                  <a:pt x="4783375" y="4720040"/>
                  <a:pt x="4788257" y="4723260"/>
                </a:cubicBezTo>
                <a:cubicBezTo>
                  <a:pt x="4793139" y="4726479"/>
                  <a:pt x="4798255" y="4729492"/>
                  <a:pt x="4803604" y="4732296"/>
                </a:cubicBezTo>
                <a:cubicBezTo>
                  <a:pt x="4808953" y="4735101"/>
                  <a:pt x="4814328" y="4737801"/>
                  <a:pt x="4819730" y="4740398"/>
                </a:cubicBezTo>
                <a:cubicBezTo>
                  <a:pt x="4827624" y="4744345"/>
                  <a:pt x="4835102" y="4748136"/>
                  <a:pt x="4842166" y="4751772"/>
                </a:cubicBezTo>
                <a:cubicBezTo>
                  <a:pt x="4849229" y="4755407"/>
                  <a:pt x="4855409" y="4759354"/>
                  <a:pt x="4860706" y="4763613"/>
                </a:cubicBezTo>
                <a:cubicBezTo>
                  <a:pt x="4866004" y="4767872"/>
                  <a:pt x="4870210" y="4772624"/>
                  <a:pt x="4873327" y="4777869"/>
                </a:cubicBezTo>
                <a:cubicBezTo>
                  <a:pt x="4876443" y="4783114"/>
                  <a:pt x="4878001" y="4789321"/>
                  <a:pt x="4878001" y="4796488"/>
                </a:cubicBezTo>
                <a:cubicBezTo>
                  <a:pt x="4878001" y="4802512"/>
                  <a:pt x="4876884" y="4807732"/>
                  <a:pt x="4874651" y="4812146"/>
                </a:cubicBezTo>
                <a:cubicBezTo>
                  <a:pt x="4872418" y="4816560"/>
                  <a:pt x="4869353" y="4820248"/>
                  <a:pt x="4865458" y="4823208"/>
                </a:cubicBezTo>
                <a:cubicBezTo>
                  <a:pt x="4861563" y="4826168"/>
                  <a:pt x="4856889" y="4828376"/>
                  <a:pt x="4851436" y="4829830"/>
                </a:cubicBezTo>
                <a:cubicBezTo>
                  <a:pt x="4845983" y="4831284"/>
                  <a:pt x="4840088" y="4832011"/>
                  <a:pt x="4833752" y="4832011"/>
                </a:cubicBezTo>
                <a:cubicBezTo>
                  <a:pt x="4826585" y="4832011"/>
                  <a:pt x="4819367" y="4830998"/>
                  <a:pt x="4812096" y="4828973"/>
                </a:cubicBezTo>
                <a:cubicBezTo>
                  <a:pt x="4804825" y="4826947"/>
                  <a:pt x="4798177" y="4823598"/>
                  <a:pt x="4792153" y="4818923"/>
                </a:cubicBezTo>
                <a:cubicBezTo>
                  <a:pt x="4786128" y="4814249"/>
                  <a:pt x="4781012" y="4808043"/>
                  <a:pt x="4776806" y="4800305"/>
                </a:cubicBezTo>
                <a:cubicBezTo>
                  <a:pt x="4772599" y="4792567"/>
                  <a:pt x="4769976" y="4782985"/>
                  <a:pt x="4768937" y="4771559"/>
                </a:cubicBezTo>
                <a:lnTo>
                  <a:pt x="4755227" y="4772805"/>
                </a:lnTo>
                <a:cubicBezTo>
                  <a:pt x="4755019" y="4781842"/>
                  <a:pt x="4754811" y="4789528"/>
                  <a:pt x="4754603" y="4795864"/>
                </a:cubicBezTo>
                <a:cubicBezTo>
                  <a:pt x="4754396" y="4802200"/>
                  <a:pt x="4754240" y="4807472"/>
                  <a:pt x="4754136" y="4811679"/>
                </a:cubicBezTo>
                <a:cubicBezTo>
                  <a:pt x="4754032" y="4815885"/>
                  <a:pt x="4753980" y="4819131"/>
                  <a:pt x="4753980" y="4821416"/>
                </a:cubicBezTo>
                <a:cubicBezTo>
                  <a:pt x="4753877" y="4823805"/>
                  <a:pt x="4753824" y="4825571"/>
                  <a:pt x="4753824" y="4826714"/>
                </a:cubicBezTo>
                <a:cubicBezTo>
                  <a:pt x="4753721" y="4827960"/>
                  <a:pt x="4753669" y="4828739"/>
                  <a:pt x="4753669" y="4829051"/>
                </a:cubicBezTo>
                <a:lnTo>
                  <a:pt x="4753669" y="4829518"/>
                </a:lnTo>
                <a:cubicBezTo>
                  <a:pt x="4753669" y="4832323"/>
                  <a:pt x="4755798" y="4835023"/>
                  <a:pt x="4760057" y="4837620"/>
                </a:cubicBezTo>
                <a:cubicBezTo>
                  <a:pt x="4764315" y="4840217"/>
                  <a:pt x="4769742" y="4842476"/>
                  <a:pt x="4776338" y="4844398"/>
                </a:cubicBezTo>
                <a:cubicBezTo>
                  <a:pt x="4782934" y="4846319"/>
                  <a:pt x="4790231" y="4847851"/>
                  <a:pt x="4798229" y="4848994"/>
                </a:cubicBezTo>
                <a:cubicBezTo>
                  <a:pt x="4806227" y="4850136"/>
                  <a:pt x="4813913" y="4850708"/>
                  <a:pt x="4821288" y="4850708"/>
                </a:cubicBezTo>
                <a:cubicBezTo>
                  <a:pt x="4829493" y="4850708"/>
                  <a:pt x="4837569" y="4849955"/>
                  <a:pt x="4845515" y="4848448"/>
                </a:cubicBezTo>
                <a:cubicBezTo>
                  <a:pt x="4853461" y="4846942"/>
                  <a:pt x="4860992" y="4844761"/>
                  <a:pt x="4868107" y="4841905"/>
                </a:cubicBezTo>
                <a:cubicBezTo>
                  <a:pt x="4875222" y="4839048"/>
                  <a:pt x="4881792" y="4835517"/>
                  <a:pt x="4887816" y="4831310"/>
                </a:cubicBezTo>
                <a:cubicBezTo>
                  <a:pt x="4893841" y="4827103"/>
                  <a:pt x="4899060" y="4822325"/>
                  <a:pt x="4903475" y="4816976"/>
                </a:cubicBezTo>
                <a:cubicBezTo>
                  <a:pt x="4907889" y="4811627"/>
                  <a:pt x="4911343" y="4805706"/>
                  <a:pt x="4913836" y="4799214"/>
                </a:cubicBezTo>
                <a:cubicBezTo>
                  <a:pt x="4916328" y="4792722"/>
                  <a:pt x="4917575" y="4785685"/>
                  <a:pt x="4917575" y="4778103"/>
                </a:cubicBezTo>
                <a:cubicBezTo>
                  <a:pt x="4917575" y="4768131"/>
                  <a:pt x="4915498" y="4759458"/>
                  <a:pt x="4911343" y="4752083"/>
                </a:cubicBezTo>
                <a:cubicBezTo>
                  <a:pt x="4907188" y="4744709"/>
                  <a:pt x="4901735" y="4738191"/>
                  <a:pt x="4894983" y="4732530"/>
                </a:cubicBezTo>
                <a:cubicBezTo>
                  <a:pt x="4888232" y="4726869"/>
                  <a:pt x="4880598" y="4721805"/>
                  <a:pt x="4872080" y="4717339"/>
                </a:cubicBezTo>
                <a:cubicBezTo>
                  <a:pt x="4863563" y="4712873"/>
                  <a:pt x="4854942" y="4708510"/>
                  <a:pt x="4846216" y="4704251"/>
                </a:cubicBezTo>
                <a:cubicBezTo>
                  <a:pt x="4838426" y="4700512"/>
                  <a:pt x="4831103" y="4696799"/>
                  <a:pt x="4824248" y="4693111"/>
                </a:cubicBezTo>
                <a:cubicBezTo>
                  <a:pt x="4817393" y="4689424"/>
                  <a:pt x="4811420" y="4685399"/>
                  <a:pt x="4806331" y="4681037"/>
                </a:cubicBezTo>
                <a:cubicBezTo>
                  <a:pt x="4801241" y="4676674"/>
                  <a:pt x="4797216" y="4671818"/>
                  <a:pt x="4794256" y="4666469"/>
                </a:cubicBezTo>
                <a:cubicBezTo>
                  <a:pt x="4791295" y="4661120"/>
                  <a:pt x="4789815" y="4654861"/>
                  <a:pt x="4789815" y="4647694"/>
                </a:cubicBezTo>
                <a:cubicBezTo>
                  <a:pt x="4789815" y="4641358"/>
                  <a:pt x="4790984" y="4635931"/>
                  <a:pt x="4793321" y="4631413"/>
                </a:cubicBezTo>
                <a:cubicBezTo>
                  <a:pt x="4795658" y="4626894"/>
                  <a:pt x="4798852" y="4623181"/>
                  <a:pt x="4802903" y="4620273"/>
                </a:cubicBezTo>
                <a:cubicBezTo>
                  <a:pt x="4806954" y="4617364"/>
                  <a:pt x="4811706" y="4615261"/>
                  <a:pt x="4817159" y="4613963"/>
                </a:cubicBezTo>
                <a:cubicBezTo>
                  <a:pt x="4822612" y="4612664"/>
                  <a:pt x="4828455" y="4612015"/>
                  <a:pt x="4834687" y="4612015"/>
                </a:cubicBezTo>
                <a:cubicBezTo>
                  <a:pt x="4850787" y="4612015"/>
                  <a:pt x="4863459" y="4616170"/>
                  <a:pt x="4872703" y="4624480"/>
                </a:cubicBezTo>
                <a:cubicBezTo>
                  <a:pt x="4881948" y="4632789"/>
                  <a:pt x="4887660" y="4645565"/>
                  <a:pt x="4889842" y="4662807"/>
                </a:cubicBezTo>
                <a:lnTo>
                  <a:pt x="4903553" y="4661561"/>
                </a:lnTo>
                <a:cubicBezTo>
                  <a:pt x="4903345" y="4656783"/>
                  <a:pt x="4903189" y="4651486"/>
                  <a:pt x="4903085" y="4645669"/>
                </a:cubicBezTo>
                <a:cubicBezTo>
                  <a:pt x="4902982" y="4639852"/>
                  <a:pt x="4902929" y="4634347"/>
                  <a:pt x="4902929" y="4629154"/>
                </a:cubicBezTo>
                <a:lnTo>
                  <a:pt x="4902929" y="4608899"/>
                </a:lnTo>
                <a:cubicBezTo>
                  <a:pt x="4902929" y="4607341"/>
                  <a:pt x="4902851" y="4606095"/>
                  <a:pt x="4902696" y="4605160"/>
                </a:cubicBezTo>
                <a:cubicBezTo>
                  <a:pt x="4902540" y="4604225"/>
                  <a:pt x="4902254" y="4603446"/>
                  <a:pt x="4901839" y="4602823"/>
                </a:cubicBezTo>
                <a:cubicBezTo>
                  <a:pt x="4901423" y="4602199"/>
                  <a:pt x="4900800" y="4601680"/>
                  <a:pt x="4899970" y="4601265"/>
                </a:cubicBezTo>
                <a:cubicBezTo>
                  <a:pt x="4899138" y="4600849"/>
                  <a:pt x="4898047" y="4600382"/>
                  <a:pt x="4896697" y="4599862"/>
                </a:cubicBezTo>
                <a:cubicBezTo>
                  <a:pt x="4890050" y="4597785"/>
                  <a:pt x="4882389" y="4596019"/>
                  <a:pt x="4873716" y="4594565"/>
                </a:cubicBezTo>
                <a:cubicBezTo>
                  <a:pt x="4865043" y="4593111"/>
                  <a:pt x="4856448" y="4592384"/>
                  <a:pt x="4847930" y="4592384"/>
                </a:cubicBezTo>
                <a:close/>
                <a:moveTo>
                  <a:pt x="6971860" y="2106960"/>
                </a:moveTo>
                <a:cubicBezTo>
                  <a:pt x="6820552" y="2106960"/>
                  <a:pt x="6679165" y="2126494"/>
                  <a:pt x="6547701" y="2165561"/>
                </a:cubicBezTo>
                <a:cubicBezTo>
                  <a:pt x="6416236" y="2204628"/>
                  <a:pt x="6301514" y="2263849"/>
                  <a:pt x="6203535" y="2343224"/>
                </a:cubicBezTo>
                <a:cubicBezTo>
                  <a:pt x="6105557" y="2422600"/>
                  <a:pt x="6028352" y="2521508"/>
                  <a:pt x="5971922" y="2639950"/>
                </a:cubicBezTo>
                <a:cubicBezTo>
                  <a:pt x="5915491" y="2758393"/>
                  <a:pt x="5887276" y="2896989"/>
                  <a:pt x="5887276" y="3055739"/>
                </a:cubicBezTo>
                <a:cubicBezTo>
                  <a:pt x="5887276" y="3193405"/>
                  <a:pt x="5912081" y="3318359"/>
                  <a:pt x="5961690" y="3430600"/>
                </a:cubicBezTo>
                <a:cubicBezTo>
                  <a:pt x="6011299" y="3542841"/>
                  <a:pt x="6080443" y="3638649"/>
                  <a:pt x="6169119" y="3718024"/>
                </a:cubicBezTo>
                <a:cubicBezTo>
                  <a:pt x="6257796" y="3797399"/>
                  <a:pt x="6363216" y="3858791"/>
                  <a:pt x="6485379" y="3902199"/>
                </a:cubicBezTo>
                <a:cubicBezTo>
                  <a:pt x="6607542" y="3945607"/>
                  <a:pt x="6741177" y="3967311"/>
                  <a:pt x="6886285" y="3967311"/>
                </a:cubicBezTo>
                <a:cubicBezTo>
                  <a:pt x="6984263" y="3967311"/>
                  <a:pt x="7085652" y="3956769"/>
                  <a:pt x="7190452" y="3935685"/>
                </a:cubicBezTo>
                <a:cubicBezTo>
                  <a:pt x="7295252" y="3914601"/>
                  <a:pt x="7397881" y="3890417"/>
                  <a:pt x="7498340" y="3863131"/>
                </a:cubicBezTo>
                <a:cubicBezTo>
                  <a:pt x="7492139" y="3828405"/>
                  <a:pt x="7488418" y="3783446"/>
                  <a:pt x="7487178" y="3728256"/>
                </a:cubicBezTo>
                <a:cubicBezTo>
                  <a:pt x="7485938" y="3673066"/>
                  <a:pt x="7485318" y="3615705"/>
                  <a:pt x="7485318" y="3556173"/>
                </a:cubicBezTo>
                <a:lnTo>
                  <a:pt x="7485318" y="3437111"/>
                </a:lnTo>
                <a:cubicBezTo>
                  <a:pt x="7485318" y="3391223"/>
                  <a:pt x="7487488" y="3353705"/>
                  <a:pt x="7491829" y="3324560"/>
                </a:cubicBezTo>
                <a:cubicBezTo>
                  <a:pt x="7496169" y="3295414"/>
                  <a:pt x="7504851" y="3272160"/>
                  <a:pt x="7517874" y="3254797"/>
                </a:cubicBezTo>
                <a:cubicBezTo>
                  <a:pt x="7530896" y="3237433"/>
                  <a:pt x="7548569" y="3225031"/>
                  <a:pt x="7570894" y="3217590"/>
                </a:cubicBezTo>
                <a:cubicBezTo>
                  <a:pt x="7593218" y="3210148"/>
                  <a:pt x="7622364" y="3204567"/>
                  <a:pt x="7658330" y="3200846"/>
                </a:cubicBezTo>
                <a:lnTo>
                  <a:pt x="7652749" y="3137594"/>
                </a:lnTo>
                <a:cubicBezTo>
                  <a:pt x="7634146" y="3137594"/>
                  <a:pt x="7613062" y="3137904"/>
                  <a:pt x="7589497" y="3138525"/>
                </a:cubicBezTo>
                <a:cubicBezTo>
                  <a:pt x="7565933" y="3139145"/>
                  <a:pt x="7541128" y="3139455"/>
                  <a:pt x="7515083" y="3139455"/>
                </a:cubicBezTo>
                <a:cubicBezTo>
                  <a:pt x="7489038" y="3139455"/>
                  <a:pt x="7462373" y="3139765"/>
                  <a:pt x="7435088" y="3140385"/>
                </a:cubicBezTo>
                <a:cubicBezTo>
                  <a:pt x="7407803" y="3141005"/>
                  <a:pt x="7381758" y="3141315"/>
                  <a:pt x="7356953" y="3141315"/>
                </a:cubicBezTo>
                <a:cubicBezTo>
                  <a:pt x="7329668" y="3141315"/>
                  <a:pt x="7299282" y="3141005"/>
                  <a:pt x="7265796" y="3140385"/>
                </a:cubicBezTo>
                <a:cubicBezTo>
                  <a:pt x="7232310" y="3139765"/>
                  <a:pt x="7197583" y="3139455"/>
                  <a:pt x="7161616" y="3139455"/>
                </a:cubicBezTo>
                <a:cubicBezTo>
                  <a:pt x="7126890" y="3139455"/>
                  <a:pt x="7091853" y="3139145"/>
                  <a:pt x="7056506" y="3138525"/>
                </a:cubicBezTo>
                <a:cubicBezTo>
                  <a:pt x="7021160" y="3137904"/>
                  <a:pt x="6988604" y="3137594"/>
                  <a:pt x="6958838" y="3137594"/>
                </a:cubicBezTo>
                <a:lnTo>
                  <a:pt x="6955117" y="3204567"/>
                </a:lnTo>
                <a:cubicBezTo>
                  <a:pt x="7023330" y="3207048"/>
                  <a:pt x="7078211" y="3211389"/>
                  <a:pt x="7119758" y="3217590"/>
                </a:cubicBezTo>
                <a:cubicBezTo>
                  <a:pt x="7161306" y="3223791"/>
                  <a:pt x="7193242" y="3233402"/>
                  <a:pt x="7215567" y="3246425"/>
                </a:cubicBezTo>
                <a:cubicBezTo>
                  <a:pt x="7237891" y="3259447"/>
                  <a:pt x="7252774" y="3275881"/>
                  <a:pt x="7260215" y="3295724"/>
                </a:cubicBezTo>
                <a:cubicBezTo>
                  <a:pt x="7267656" y="3315568"/>
                  <a:pt x="7271377" y="3340373"/>
                  <a:pt x="7271377" y="3370139"/>
                </a:cubicBezTo>
                <a:lnTo>
                  <a:pt x="7271377" y="3738488"/>
                </a:lnTo>
                <a:cubicBezTo>
                  <a:pt x="7271377" y="3763293"/>
                  <a:pt x="7255564" y="3783757"/>
                  <a:pt x="7223938" y="3799879"/>
                </a:cubicBezTo>
                <a:cubicBezTo>
                  <a:pt x="7192312" y="3816003"/>
                  <a:pt x="7155415" y="3829025"/>
                  <a:pt x="7113247" y="3838947"/>
                </a:cubicBezTo>
                <a:cubicBezTo>
                  <a:pt x="7071079" y="3848869"/>
                  <a:pt x="7029842" y="3855690"/>
                  <a:pt x="6989534" y="3859411"/>
                </a:cubicBezTo>
                <a:cubicBezTo>
                  <a:pt x="6949226" y="3863131"/>
                  <a:pt x="6920391" y="3864992"/>
                  <a:pt x="6903027" y="3864992"/>
                </a:cubicBezTo>
                <a:cubicBezTo>
                  <a:pt x="6776524" y="3864992"/>
                  <a:pt x="6665833" y="3842358"/>
                  <a:pt x="6570955" y="3797089"/>
                </a:cubicBezTo>
                <a:cubicBezTo>
                  <a:pt x="6476077" y="3751820"/>
                  <a:pt x="6397632" y="3690429"/>
                  <a:pt x="6335620" y="3612914"/>
                </a:cubicBezTo>
                <a:cubicBezTo>
                  <a:pt x="6273609" y="3535400"/>
                  <a:pt x="6227100" y="3444242"/>
                  <a:pt x="6196094" y="3339443"/>
                </a:cubicBezTo>
                <a:cubicBezTo>
                  <a:pt x="6165088" y="3234643"/>
                  <a:pt x="6149585" y="3122712"/>
                  <a:pt x="6149585" y="3003649"/>
                </a:cubicBezTo>
                <a:cubicBezTo>
                  <a:pt x="6149585" y="2884587"/>
                  <a:pt x="6164778" y="2775756"/>
                  <a:pt x="6195164" y="2677158"/>
                </a:cubicBezTo>
                <a:cubicBezTo>
                  <a:pt x="6225550" y="2578559"/>
                  <a:pt x="6271748" y="2494223"/>
                  <a:pt x="6333760" y="2424150"/>
                </a:cubicBezTo>
                <a:cubicBezTo>
                  <a:pt x="6395772" y="2354076"/>
                  <a:pt x="6473906" y="2299506"/>
                  <a:pt x="6568164" y="2260439"/>
                </a:cubicBezTo>
                <a:cubicBezTo>
                  <a:pt x="6662422" y="2221371"/>
                  <a:pt x="6773423" y="2201838"/>
                  <a:pt x="6901167" y="2201838"/>
                </a:cubicBezTo>
                <a:cubicBezTo>
                  <a:pt x="6969380" y="2201838"/>
                  <a:pt x="7033252" y="2210519"/>
                  <a:pt x="7092783" y="2227883"/>
                </a:cubicBezTo>
                <a:cubicBezTo>
                  <a:pt x="7152315" y="2245246"/>
                  <a:pt x="7204404" y="2271911"/>
                  <a:pt x="7249053" y="2307878"/>
                </a:cubicBezTo>
                <a:cubicBezTo>
                  <a:pt x="7293701" y="2343844"/>
                  <a:pt x="7329978" y="2389113"/>
                  <a:pt x="7357883" y="2443683"/>
                </a:cubicBezTo>
                <a:cubicBezTo>
                  <a:pt x="7385789" y="2498254"/>
                  <a:pt x="7402222" y="2562126"/>
                  <a:pt x="7407183" y="2635300"/>
                </a:cubicBezTo>
                <a:lnTo>
                  <a:pt x="7485318" y="2627858"/>
                </a:lnTo>
                <a:cubicBezTo>
                  <a:pt x="7485318" y="2548483"/>
                  <a:pt x="7485628" y="2473759"/>
                  <a:pt x="7486248" y="2403686"/>
                </a:cubicBezTo>
                <a:cubicBezTo>
                  <a:pt x="7486868" y="2333613"/>
                  <a:pt x="7490899" y="2258888"/>
                  <a:pt x="7498340" y="2179513"/>
                </a:cubicBezTo>
                <a:cubicBezTo>
                  <a:pt x="7461133" y="2169592"/>
                  <a:pt x="7419895" y="2160290"/>
                  <a:pt x="7374627" y="2151608"/>
                </a:cubicBezTo>
                <a:cubicBezTo>
                  <a:pt x="7329358" y="2142927"/>
                  <a:pt x="7283469" y="2135175"/>
                  <a:pt x="7236961" y="2128354"/>
                </a:cubicBezTo>
                <a:cubicBezTo>
                  <a:pt x="7190452" y="2121532"/>
                  <a:pt x="7144253" y="2116262"/>
                  <a:pt x="7098364" y="2112541"/>
                </a:cubicBezTo>
                <a:cubicBezTo>
                  <a:pt x="7052476" y="2108820"/>
                  <a:pt x="7010308" y="2106960"/>
                  <a:pt x="6971860" y="2106960"/>
                </a:cubicBezTo>
                <a:close/>
                <a:moveTo>
                  <a:pt x="5179300" y="2106960"/>
                </a:moveTo>
                <a:cubicBezTo>
                  <a:pt x="5098685" y="2106960"/>
                  <a:pt x="5022721" y="2117502"/>
                  <a:pt x="4951408" y="2138586"/>
                </a:cubicBezTo>
                <a:cubicBezTo>
                  <a:pt x="4880094" y="2159670"/>
                  <a:pt x="4817462" y="2190676"/>
                  <a:pt x="4763512" y="2231603"/>
                </a:cubicBezTo>
                <a:cubicBezTo>
                  <a:pt x="4709562" y="2272531"/>
                  <a:pt x="4666774" y="2323071"/>
                  <a:pt x="4635148" y="2383222"/>
                </a:cubicBezTo>
                <a:cubicBezTo>
                  <a:pt x="4603522" y="2443373"/>
                  <a:pt x="4587710" y="2512516"/>
                  <a:pt x="4587710" y="2590651"/>
                </a:cubicBezTo>
                <a:cubicBezTo>
                  <a:pt x="4587710" y="2663825"/>
                  <a:pt x="4601971" y="2727077"/>
                  <a:pt x="4630497" y="2780407"/>
                </a:cubicBezTo>
                <a:cubicBezTo>
                  <a:pt x="4659022" y="2833737"/>
                  <a:pt x="4695609" y="2880866"/>
                  <a:pt x="4740257" y="2921794"/>
                </a:cubicBezTo>
                <a:cubicBezTo>
                  <a:pt x="4784906" y="2962721"/>
                  <a:pt x="4835445" y="2998068"/>
                  <a:pt x="4891876" y="3027834"/>
                </a:cubicBezTo>
                <a:cubicBezTo>
                  <a:pt x="4948307" y="3057599"/>
                  <a:pt x="5004427" y="3084884"/>
                  <a:pt x="5060238" y="3109689"/>
                </a:cubicBezTo>
                <a:cubicBezTo>
                  <a:pt x="5109848" y="3132014"/>
                  <a:pt x="5158216" y="3154958"/>
                  <a:pt x="5205345" y="3178522"/>
                </a:cubicBezTo>
                <a:cubicBezTo>
                  <a:pt x="5252475" y="3202087"/>
                  <a:pt x="5294642" y="3229682"/>
                  <a:pt x="5331849" y="3261308"/>
                </a:cubicBezTo>
                <a:cubicBezTo>
                  <a:pt x="5369056" y="3292934"/>
                  <a:pt x="5398822" y="3330451"/>
                  <a:pt x="5421146" y="3373859"/>
                </a:cubicBezTo>
                <a:cubicBezTo>
                  <a:pt x="5443470" y="3417268"/>
                  <a:pt x="5454632" y="3469357"/>
                  <a:pt x="5454632" y="3530128"/>
                </a:cubicBezTo>
                <a:cubicBezTo>
                  <a:pt x="5454632" y="3578498"/>
                  <a:pt x="5445951" y="3622836"/>
                  <a:pt x="5428587" y="3663144"/>
                </a:cubicBezTo>
                <a:cubicBezTo>
                  <a:pt x="5411224" y="3703451"/>
                  <a:pt x="5387040" y="3738488"/>
                  <a:pt x="5356035" y="3768253"/>
                </a:cubicBezTo>
                <a:cubicBezTo>
                  <a:pt x="5325028" y="3798019"/>
                  <a:pt x="5289061" y="3820964"/>
                  <a:pt x="5248133" y="3837086"/>
                </a:cubicBezTo>
                <a:cubicBezTo>
                  <a:pt x="5207206" y="3853210"/>
                  <a:pt x="5162557" y="3861271"/>
                  <a:pt x="5114188" y="3861271"/>
                </a:cubicBezTo>
                <a:cubicBezTo>
                  <a:pt x="5041014" y="3861271"/>
                  <a:pt x="4978382" y="3849799"/>
                  <a:pt x="4926293" y="3826854"/>
                </a:cubicBezTo>
                <a:cubicBezTo>
                  <a:pt x="4874203" y="3803910"/>
                  <a:pt x="4828624" y="3772284"/>
                  <a:pt x="4789557" y="3731977"/>
                </a:cubicBezTo>
                <a:cubicBezTo>
                  <a:pt x="4750489" y="3691669"/>
                  <a:pt x="4717003" y="3644230"/>
                  <a:pt x="4689098" y="3589660"/>
                </a:cubicBezTo>
                <a:cubicBezTo>
                  <a:pt x="4661192" y="3535089"/>
                  <a:pt x="4634838" y="3475558"/>
                  <a:pt x="4610033" y="3411066"/>
                </a:cubicBezTo>
                <a:lnTo>
                  <a:pt x="4531898" y="3429670"/>
                </a:lnTo>
                <a:cubicBezTo>
                  <a:pt x="4552983" y="3511525"/>
                  <a:pt x="4569725" y="3588420"/>
                  <a:pt x="4582127" y="3660353"/>
                </a:cubicBezTo>
                <a:cubicBezTo>
                  <a:pt x="4594530" y="3732287"/>
                  <a:pt x="4605072" y="3809181"/>
                  <a:pt x="4613754" y="3891037"/>
                </a:cubicBezTo>
                <a:cubicBezTo>
                  <a:pt x="4695609" y="3914601"/>
                  <a:pt x="4773124" y="3933205"/>
                  <a:pt x="4846297" y="3946847"/>
                </a:cubicBezTo>
                <a:cubicBezTo>
                  <a:pt x="4919471" y="3960490"/>
                  <a:pt x="4990165" y="3967311"/>
                  <a:pt x="5058377" y="3967311"/>
                </a:cubicBezTo>
                <a:cubicBezTo>
                  <a:pt x="5136512" y="3967311"/>
                  <a:pt x="5212787" y="3955529"/>
                  <a:pt x="5287202" y="3931964"/>
                </a:cubicBezTo>
                <a:cubicBezTo>
                  <a:pt x="5361615" y="3908400"/>
                  <a:pt x="5427347" y="3873984"/>
                  <a:pt x="5484398" y="3828715"/>
                </a:cubicBezTo>
                <a:cubicBezTo>
                  <a:pt x="5541449" y="3783446"/>
                  <a:pt x="5587338" y="3728256"/>
                  <a:pt x="5622064" y="3663144"/>
                </a:cubicBezTo>
                <a:cubicBezTo>
                  <a:pt x="5656791" y="3598031"/>
                  <a:pt x="5674154" y="3523307"/>
                  <a:pt x="5674154" y="3438971"/>
                </a:cubicBezTo>
                <a:cubicBezTo>
                  <a:pt x="5674154" y="3363317"/>
                  <a:pt x="5659271" y="3297585"/>
                  <a:pt x="5629505" y="3241774"/>
                </a:cubicBezTo>
                <a:cubicBezTo>
                  <a:pt x="5599740" y="3185964"/>
                  <a:pt x="5560983" y="3136974"/>
                  <a:pt x="5513233" y="3094806"/>
                </a:cubicBezTo>
                <a:cubicBezTo>
                  <a:pt x="5465484" y="3052639"/>
                  <a:pt x="5411534" y="3016051"/>
                  <a:pt x="5351383" y="2985046"/>
                </a:cubicBezTo>
                <a:cubicBezTo>
                  <a:pt x="5291231" y="2954040"/>
                  <a:pt x="5231390" y="2925514"/>
                  <a:pt x="5171859" y="2899470"/>
                </a:cubicBezTo>
                <a:cubicBezTo>
                  <a:pt x="5123490" y="2878385"/>
                  <a:pt x="5077291" y="2856992"/>
                  <a:pt x="5033264" y="2835287"/>
                </a:cubicBezTo>
                <a:cubicBezTo>
                  <a:pt x="4989234" y="2813583"/>
                  <a:pt x="4950478" y="2787848"/>
                  <a:pt x="4916991" y="2758083"/>
                </a:cubicBezTo>
                <a:cubicBezTo>
                  <a:pt x="4883504" y="2728317"/>
                  <a:pt x="4857149" y="2693281"/>
                  <a:pt x="4837926" y="2652973"/>
                </a:cubicBezTo>
                <a:cubicBezTo>
                  <a:pt x="4818702" y="2612665"/>
                  <a:pt x="4809090" y="2562746"/>
                  <a:pt x="4809090" y="2503215"/>
                </a:cubicBezTo>
                <a:cubicBezTo>
                  <a:pt x="4809090" y="2458566"/>
                  <a:pt x="4816842" y="2418258"/>
                  <a:pt x="4832345" y="2382292"/>
                </a:cubicBezTo>
                <a:cubicBezTo>
                  <a:pt x="4847848" y="2346325"/>
                  <a:pt x="4869242" y="2315319"/>
                  <a:pt x="4896527" y="2289274"/>
                </a:cubicBezTo>
                <a:cubicBezTo>
                  <a:pt x="4923812" y="2263229"/>
                  <a:pt x="4956058" y="2243385"/>
                  <a:pt x="4993265" y="2229743"/>
                </a:cubicBezTo>
                <a:cubicBezTo>
                  <a:pt x="5030472" y="2216101"/>
                  <a:pt x="5071400" y="2209279"/>
                  <a:pt x="5116048" y="2209279"/>
                </a:cubicBezTo>
                <a:cubicBezTo>
                  <a:pt x="5232630" y="2209279"/>
                  <a:pt x="5325338" y="2241835"/>
                  <a:pt x="5394171" y="2306948"/>
                </a:cubicBezTo>
                <a:cubicBezTo>
                  <a:pt x="5463004" y="2372060"/>
                  <a:pt x="5503002" y="2470348"/>
                  <a:pt x="5514164" y="2601813"/>
                </a:cubicBezTo>
                <a:lnTo>
                  <a:pt x="5592298" y="2594372"/>
                </a:lnTo>
                <a:cubicBezTo>
                  <a:pt x="5592298" y="2554685"/>
                  <a:pt x="5592609" y="2517787"/>
                  <a:pt x="5593230" y="2483681"/>
                </a:cubicBezTo>
                <a:cubicBezTo>
                  <a:pt x="5593849" y="2449575"/>
                  <a:pt x="5594469" y="2416088"/>
                  <a:pt x="5595090" y="2383222"/>
                </a:cubicBezTo>
                <a:cubicBezTo>
                  <a:pt x="5595709" y="2350356"/>
                  <a:pt x="5597259" y="2316869"/>
                  <a:pt x="5599740" y="2282763"/>
                </a:cubicBezTo>
                <a:cubicBezTo>
                  <a:pt x="5602220" y="2248657"/>
                  <a:pt x="5605321" y="2211759"/>
                  <a:pt x="5609043" y="2172072"/>
                </a:cubicBezTo>
                <a:cubicBezTo>
                  <a:pt x="5533387" y="2152228"/>
                  <a:pt x="5462384" y="2136415"/>
                  <a:pt x="5396031" y="2124633"/>
                </a:cubicBezTo>
                <a:cubicBezTo>
                  <a:pt x="5329679" y="2112851"/>
                  <a:pt x="5257436" y="2106960"/>
                  <a:pt x="5179300" y="210696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rtlCol="0" anchor="ctr">
            <a:noAutofit/>
          </a:bodyPr>
          <a:lstStyle/>
          <a:p>
            <a:pPr algn="ctr"/>
            <a:endParaRPr lang="en-GB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2085EFC-D5B2-07AD-671B-F3C68DD68B2A}"/>
              </a:ext>
            </a:extLst>
          </p:cNvPr>
          <p:cNvGrpSpPr/>
          <p:nvPr/>
        </p:nvGrpSpPr>
        <p:grpSpPr>
          <a:xfrm>
            <a:off x="3526654" y="2357437"/>
            <a:ext cx="4933951" cy="2143125"/>
            <a:chOff x="3718412" y="6909823"/>
            <a:chExt cx="4933951" cy="214312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C28F8F9-B454-4EFE-0CDD-9973BC706130}"/>
                </a:ext>
              </a:extLst>
            </p:cNvPr>
            <p:cNvSpPr/>
            <p:nvPr/>
          </p:nvSpPr>
          <p:spPr>
            <a:xfrm>
              <a:off x="3718412" y="6909823"/>
              <a:ext cx="4729213" cy="21431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45761D2-9C19-94ED-7CED-110050A78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3718413" y="7275368"/>
              <a:ext cx="2143125" cy="141203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DA73925-A49A-CD66-20D0-1F02F3581336}"/>
                </a:ext>
              </a:extLst>
            </p:cNvPr>
            <p:cNvSpPr txBox="1"/>
            <p:nvPr/>
          </p:nvSpPr>
          <p:spPr>
            <a:xfrm>
              <a:off x="5861538" y="7319665"/>
              <a:ext cx="2790825" cy="1354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GB" sz="2050" b="1" dirty="0">
                  <a:solidFill>
                    <a:schemeClr val="bg1"/>
                  </a:solidFill>
                  <a:latin typeface="Bell MT" panose="02020503060305020303" pitchFamily="18" charset="0"/>
                </a:rPr>
                <a:t>Ambitious team who is enthusiastic about space and what happen in the outer world.</a:t>
              </a:r>
            </a:p>
          </p:txBody>
        </p:sp>
      </p:grpSp>
      <p:pic>
        <p:nvPicPr>
          <p:cNvPr id="2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8B04D5E8-A13A-345C-FDA5-E2DC948CB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545478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B616AEC-8385-41A0-E612-15A6797DB51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7301" t="37613" r="-72" b="45563"/>
          <a:stretch/>
        </p:blipFill>
        <p:spPr>
          <a:xfrm>
            <a:off x="5403763" y="-579141"/>
            <a:ext cx="230542" cy="2048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C15D33-2DEF-B6DA-9DE4-E1976C63A9D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9" t="45905" r="93995" b="45561"/>
          <a:stretch/>
        </p:blipFill>
        <p:spPr>
          <a:xfrm>
            <a:off x="6226761" y="-527826"/>
            <a:ext cx="101923" cy="1039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E2934F-8CFF-DA23-DB3B-14282CDE028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6321" t="39684" r="-138" b="41075"/>
          <a:stretch/>
        </p:blipFill>
        <p:spPr>
          <a:xfrm>
            <a:off x="5644911" y="-592708"/>
            <a:ext cx="249433" cy="2342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D7FBEC-21DF-D0DD-E715-2BD91ABA9A8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8433" t="33793" r="44967" b="42324"/>
          <a:stretch/>
        </p:blipFill>
        <p:spPr>
          <a:xfrm>
            <a:off x="5918814" y="-627589"/>
            <a:ext cx="299665" cy="2908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BBA6D4-5214-F0B1-E8F1-E25E797E86E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-875" t="40352" r="86760" b="41425"/>
          <a:stretch/>
        </p:blipFill>
        <p:spPr>
          <a:xfrm>
            <a:off x="6328685" y="-610277"/>
            <a:ext cx="254809" cy="22188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611C1DC1-6186-D850-6D13-FA2E46C63371}"/>
              </a:ext>
            </a:extLst>
          </p:cNvPr>
          <p:cNvGrpSpPr/>
          <p:nvPr/>
        </p:nvGrpSpPr>
        <p:grpSpPr>
          <a:xfrm>
            <a:off x="4880124" y="-884206"/>
            <a:ext cx="2227012" cy="833388"/>
            <a:chOff x="5007788" y="66752"/>
            <a:chExt cx="2227012" cy="833388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0BDD356-2A55-A732-16BD-4AF009C717EB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55DB8E0-C18C-33C5-056E-BF8A5F632407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78C79BC-9982-5E69-D79A-163EB9AEA6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071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7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05B640-9E21-5E78-00DE-47C437107C26}"/>
              </a:ext>
            </a:extLst>
          </p:cNvPr>
          <p:cNvSpPr txBox="1"/>
          <p:nvPr/>
        </p:nvSpPr>
        <p:spPr>
          <a:xfrm>
            <a:off x="3207654" y="2169755"/>
            <a:ext cx="1179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500" dirty="0">
                <a:solidFill>
                  <a:schemeClr val="bg1"/>
                </a:solidFill>
              </a:rPr>
              <a:t>Kepler-62fOrbit Period: 267 days.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500" dirty="0">
                <a:solidFill>
                  <a:schemeClr val="bg1"/>
                </a:solidFill>
              </a:rPr>
              <a:t>Size: 40% larger than Earth.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500" dirty="0">
                <a:solidFill>
                  <a:schemeClr val="bg1"/>
                </a:solidFill>
              </a:rPr>
              <a:t>Status: Smallest known exoplanet in the habitable zone of another star.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500" dirty="0">
                <a:solidFill>
                  <a:schemeClr val="bg1"/>
                </a:solidFill>
              </a:rPr>
              <a:t>Mass and Composition: Not directly known; estimated based on similar rocky exoplanets.</a:t>
            </a:r>
          </a:p>
          <a:p>
            <a:endParaRPr lang="en-GB" sz="500" dirty="0"/>
          </a:p>
        </p:txBody>
      </p:sp>
      <p:pic>
        <p:nvPicPr>
          <p:cNvPr id="1026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2A7B1563-3C71-D8FB-6F2E-5812FF4E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38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31E59F-3728-55ED-4AE3-BB9FB07879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938" t="-147" r="18872" b="1783"/>
          <a:stretch/>
        </p:blipFill>
        <p:spPr>
          <a:xfrm>
            <a:off x="-864015" y="66752"/>
            <a:ext cx="864014" cy="833388"/>
          </a:xfrm>
          <a:prstGeom prst="flowChartConnector">
            <a:avLst/>
          </a:prstGeom>
          <a:effectLst>
            <a:softEdge rad="0"/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56BBAF8-5D12-EEAD-3CC0-B8E1632AA14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1" y="-6827225"/>
            <a:ext cx="12192000" cy="6858000"/>
          </a:xfrm>
          <a:prstGeom prst="rect">
            <a:avLst/>
          </a:prstGeom>
        </p:spPr>
      </p:pic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3502C3C-112B-16AE-93AE-72823F40A1BE}"/>
              </a:ext>
            </a:extLst>
          </p:cNvPr>
          <p:cNvSpPr/>
          <p:nvPr/>
        </p:nvSpPr>
        <p:spPr>
          <a:xfrm>
            <a:off x="-11911107" y="-26067685"/>
            <a:ext cx="36064800" cy="26134437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426857" y="4651901"/>
                </a:moveTo>
                <a:lnTo>
                  <a:pt x="6428104" y="4651901"/>
                </a:lnTo>
                <a:cubicBezTo>
                  <a:pt x="6431843" y="4663431"/>
                  <a:pt x="6435634" y="4674701"/>
                  <a:pt x="6439477" y="4685711"/>
                </a:cubicBezTo>
                <a:cubicBezTo>
                  <a:pt x="6443320" y="4696825"/>
                  <a:pt x="6447112" y="4707887"/>
                  <a:pt x="6450851" y="4718897"/>
                </a:cubicBezTo>
                <a:lnTo>
                  <a:pt x="6459576" y="4743514"/>
                </a:lnTo>
                <a:cubicBezTo>
                  <a:pt x="6446800" y="4743722"/>
                  <a:pt x="6434336" y="4743878"/>
                  <a:pt x="6422183" y="4743982"/>
                </a:cubicBezTo>
                <a:cubicBezTo>
                  <a:pt x="6410030" y="4744189"/>
                  <a:pt x="6397878" y="4744553"/>
                  <a:pt x="6385725" y="4745072"/>
                </a:cubicBezTo>
                <a:lnTo>
                  <a:pt x="6396631" y="4721078"/>
                </a:lnTo>
                <a:cubicBezTo>
                  <a:pt x="6401928" y="4709445"/>
                  <a:pt x="6407044" y="4697915"/>
                  <a:pt x="6411978" y="4686490"/>
                </a:cubicBezTo>
                <a:cubicBezTo>
                  <a:pt x="6416912" y="4675064"/>
                  <a:pt x="6421871" y="4663535"/>
                  <a:pt x="6426857" y="4651901"/>
                </a:cubicBezTo>
                <a:close/>
                <a:moveTo>
                  <a:pt x="5293382" y="4651901"/>
                </a:moveTo>
                <a:lnTo>
                  <a:pt x="5294629" y="4651901"/>
                </a:lnTo>
                <a:cubicBezTo>
                  <a:pt x="5298368" y="4663431"/>
                  <a:pt x="5302159" y="4674701"/>
                  <a:pt x="5306003" y="4685711"/>
                </a:cubicBezTo>
                <a:cubicBezTo>
                  <a:pt x="5309845" y="4696825"/>
                  <a:pt x="5313637" y="4707887"/>
                  <a:pt x="5317376" y="4718897"/>
                </a:cubicBezTo>
                <a:lnTo>
                  <a:pt x="5326101" y="4743514"/>
                </a:lnTo>
                <a:cubicBezTo>
                  <a:pt x="5313325" y="4743722"/>
                  <a:pt x="5300861" y="4743878"/>
                  <a:pt x="5288709" y="4743982"/>
                </a:cubicBezTo>
                <a:cubicBezTo>
                  <a:pt x="5276555" y="4744189"/>
                  <a:pt x="5264403" y="4744553"/>
                  <a:pt x="5252250" y="4745072"/>
                </a:cubicBezTo>
                <a:lnTo>
                  <a:pt x="5263156" y="4721078"/>
                </a:lnTo>
                <a:cubicBezTo>
                  <a:pt x="5268453" y="4709445"/>
                  <a:pt x="5273569" y="4697915"/>
                  <a:pt x="5278503" y="4686490"/>
                </a:cubicBezTo>
                <a:cubicBezTo>
                  <a:pt x="5283437" y="4675064"/>
                  <a:pt x="5288396" y="4663535"/>
                  <a:pt x="5293382" y="4651901"/>
                </a:cubicBezTo>
                <a:close/>
                <a:moveTo>
                  <a:pt x="5039387" y="4609211"/>
                </a:moveTo>
                <a:cubicBezTo>
                  <a:pt x="5049461" y="4609211"/>
                  <a:pt x="5058525" y="4610146"/>
                  <a:pt x="5066574" y="4612015"/>
                </a:cubicBezTo>
                <a:cubicBezTo>
                  <a:pt x="5074624" y="4613885"/>
                  <a:pt x="5081453" y="4617001"/>
                  <a:pt x="5087062" y="4621363"/>
                </a:cubicBezTo>
                <a:cubicBezTo>
                  <a:pt x="5092671" y="4625726"/>
                  <a:pt x="5096956" y="4631491"/>
                  <a:pt x="5099916" y="4638658"/>
                </a:cubicBezTo>
                <a:cubicBezTo>
                  <a:pt x="5102876" y="4645825"/>
                  <a:pt x="5104356" y="4654758"/>
                  <a:pt x="5104356" y="4665456"/>
                </a:cubicBezTo>
                <a:cubicBezTo>
                  <a:pt x="5104356" y="4674493"/>
                  <a:pt x="5103318" y="4682309"/>
                  <a:pt x="5101240" y="4688905"/>
                </a:cubicBezTo>
                <a:cubicBezTo>
                  <a:pt x="5099163" y="4695500"/>
                  <a:pt x="5096255" y="4701109"/>
                  <a:pt x="5092515" y="4705732"/>
                </a:cubicBezTo>
                <a:cubicBezTo>
                  <a:pt x="5088776" y="4710354"/>
                  <a:pt x="5084362" y="4714145"/>
                  <a:pt x="5079273" y="4717105"/>
                </a:cubicBezTo>
                <a:cubicBezTo>
                  <a:pt x="5074182" y="4720066"/>
                  <a:pt x="5068574" y="4722403"/>
                  <a:pt x="5062445" y="4724116"/>
                </a:cubicBezTo>
                <a:cubicBezTo>
                  <a:pt x="5056317" y="4725830"/>
                  <a:pt x="5049851" y="4727025"/>
                  <a:pt x="5043047" y="4727700"/>
                </a:cubicBezTo>
                <a:cubicBezTo>
                  <a:pt x="5036244" y="4728375"/>
                  <a:pt x="5029259" y="4728765"/>
                  <a:pt x="5022092" y="4728868"/>
                </a:cubicBezTo>
                <a:lnTo>
                  <a:pt x="5022092" y="4655952"/>
                </a:lnTo>
                <a:cubicBezTo>
                  <a:pt x="5022092" y="4646396"/>
                  <a:pt x="5022144" y="4637879"/>
                  <a:pt x="5022248" y="4630400"/>
                </a:cubicBezTo>
                <a:cubicBezTo>
                  <a:pt x="5022351" y="4622921"/>
                  <a:pt x="5022507" y="4616066"/>
                  <a:pt x="5022715" y="4609834"/>
                </a:cubicBezTo>
                <a:cubicBezTo>
                  <a:pt x="5025727" y="4609626"/>
                  <a:pt x="5028713" y="4609470"/>
                  <a:pt x="5031674" y="4609366"/>
                </a:cubicBezTo>
                <a:cubicBezTo>
                  <a:pt x="5034634" y="4609263"/>
                  <a:pt x="5037205" y="4609211"/>
                  <a:pt x="5039387" y="4609211"/>
                </a:cubicBezTo>
                <a:close/>
                <a:moveTo>
                  <a:pt x="5888637" y="4596123"/>
                </a:moveTo>
                <a:cubicBezTo>
                  <a:pt x="5888013" y="4596123"/>
                  <a:pt x="5885807" y="4596175"/>
                  <a:pt x="5882015" y="4596279"/>
                </a:cubicBezTo>
                <a:cubicBezTo>
                  <a:pt x="5878223" y="4596383"/>
                  <a:pt x="5873316" y="4596539"/>
                  <a:pt x="5867291" y="4596746"/>
                </a:cubicBezTo>
                <a:cubicBezTo>
                  <a:pt x="5861163" y="4596954"/>
                  <a:pt x="5854230" y="4597162"/>
                  <a:pt x="5846491" y="4597370"/>
                </a:cubicBezTo>
                <a:cubicBezTo>
                  <a:pt x="5838753" y="4597577"/>
                  <a:pt x="5830599" y="4597785"/>
                  <a:pt x="5822030" y="4597993"/>
                </a:cubicBezTo>
                <a:cubicBezTo>
                  <a:pt x="5813461" y="4598201"/>
                  <a:pt x="5804788" y="4598356"/>
                  <a:pt x="5796011" y="4598460"/>
                </a:cubicBezTo>
                <a:cubicBezTo>
                  <a:pt x="5787234" y="4598564"/>
                  <a:pt x="5778795" y="4598616"/>
                  <a:pt x="5770693" y="4598616"/>
                </a:cubicBezTo>
                <a:cubicBezTo>
                  <a:pt x="5754489" y="4598616"/>
                  <a:pt x="5741427" y="4598408"/>
                  <a:pt x="5731508" y="4597993"/>
                </a:cubicBezTo>
                <a:cubicBezTo>
                  <a:pt x="5721589" y="4597577"/>
                  <a:pt x="5715330" y="4597162"/>
                  <a:pt x="5712733" y="4596746"/>
                </a:cubicBezTo>
                <a:lnTo>
                  <a:pt x="5707436" y="4610457"/>
                </a:lnTo>
                <a:cubicBezTo>
                  <a:pt x="5715953" y="4611184"/>
                  <a:pt x="5722523" y="4611833"/>
                  <a:pt x="5727145" y="4612405"/>
                </a:cubicBezTo>
                <a:cubicBezTo>
                  <a:pt x="5731767" y="4612976"/>
                  <a:pt x="5735169" y="4613729"/>
                  <a:pt x="5737350" y="4614664"/>
                </a:cubicBezTo>
                <a:cubicBezTo>
                  <a:pt x="5739532" y="4615599"/>
                  <a:pt x="5740856" y="4616897"/>
                  <a:pt x="5741323" y="4618559"/>
                </a:cubicBezTo>
                <a:cubicBezTo>
                  <a:pt x="5741791" y="4620221"/>
                  <a:pt x="5742128" y="4622506"/>
                  <a:pt x="5742337" y="4625414"/>
                </a:cubicBezTo>
                <a:cubicBezTo>
                  <a:pt x="5742440" y="4627388"/>
                  <a:pt x="5742544" y="4629465"/>
                  <a:pt x="5742648" y="4631647"/>
                </a:cubicBezTo>
                <a:cubicBezTo>
                  <a:pt x="5742752" y="4633828"/>
                  <a:pt x="5742855" y="4636684"/>
                  <a:pt x="5742959" y="4640216"/>
                </a:cubicBezTo>
                <a:cubicBezTo>
                  <a:pt x="5743063" y="4643747"/>
                  <a:pt x="5743167" y="4648188"/>
                  <a:pt x="5743271" y="4653537"/>
                </a:cubicBezTo>
                <a:cubicBezTo>
                  <a:pt x="5743375" y="4658886"/>
                  <a:pt x="5743453" y="4665742"/>
                  <a:pt x="5743505" y="4674103"/>
                </a:cubicBezTo>
                <a:cubicBezTo>
                  <a:pt x="5743556" y="4682465"/>
                  <a:pt x="5743583" y="4692566"/>
                  <a:pt x="5743583" y="4704407"/>
                </a:cubicBezTo>
                <a:lnTo>
                  <a:pt x="5743583" y="4769066"/>
                </a:lnTo>
                <a:cubicBezTo>
                  <a:pt x="5743583" y="4776960"/>
                  <a:pt x="5743505" y="4784698"/>
                  <a:pt x="5743349" y="4792281"/>
                </a:cubicBezTo>
                <a:cubicBezTo>
                  <a:pt x="5743193" y="4799863"/>
                  <a:pt x="5742985" y="4806978"/>
                  <a:pt x="5742726" y="4813626"/>
                </a:cubicBezTo>
                <a:cubicBezTo>
                  <a:pt x="5742466" y="4820274"/>
                  <a:pt x="5742128" y="4825779"/>
                  <a:pt x="5741713" y="4830141"/>
                </a:cubicBezTo>
                <a:cubicBezTo>
                  <a:pt x="5733299" y="4830765"/>
                  <a:pt x="5726808" y="4831855"/>
                  <a:pt x="5722237" y="4833413"/>
                </a:cubicBezTo>
                <a:cubicBezTo>
                  <a:pt x="5717667" y="4834971"/>
                  <a:pt x="5714343" y="4836685"/>
                  <a:pt x="5712266" y="4838555"/>
                </a:cubicBezTo>
                <a:cubicBezTo>
                  <a:pt x="5710188" y="4840425"/>
                  <a:pt x="5708968" y="4842216"/>
                  <a:pt x="5708604" y="4843930"/>
                </a:cubicBezTo>
                <a:cubicBezTo>
                  <a:pt x="5708241" y="4845644"/>
                  <a:pt x="5708059" y="4846968"/>
                  <a:pt x="5708059" y="4847903"/>
                </a:cubicBezTo>
                <a:cubicBezTo>
                  <a:pt x="5710137" y="4847903"/>
                  <a:pt x="5715953" y="4847488"/>
                  <a:pt x="5725509" y="4846657"/>
                </a:cubicBezTo>
                <a:cubicBezTo>
                  <a:pt x="5734961" y="4845826"/>
                  <a:pt x="5748880" y="4845410"/>
                  <a:pt x="5767265" y="4845410"/>
                </a:cubicBezTo>
                <a:cubicBezTo>
                  <a:pt x="5773705" y="4845410"/>
                  <a:pt x="5780716" y="4845488"/>
                  <a:pt x="5788298" y="4845644"/>
                </a:cubicBezTo>
                <a:cubicBezTo>
                  <a:pt x="5795881" y="4845800"/>
                  <a:pt x="5803593" y="4845982"/>
                  <a:pt x="5811435" y="4846189"/>
                </a:cubicBezTo>
                <a:cubicBezTo>
                  <a:pt x="5819277" y="4846397"/>
                  <a:pt x="5827016" y="4846605"/>
                  <a:pt x="5834650" y="4846812"/>
                </a:cubicBezTo>
                <a:cubicBezTo>
                  <a:pt x="5842285" y="4847020"/>
                  <a:pt x="5849322" y="4847228"/>
                  <a:pt x="5855762" y="4847436"/>
                </a:cubicBezTo>
                <a:cubicBezTo>
                  <a:pt x="5862202" y="4847643"/>
                  <a:pt x="5867862" y="4847825"/>
                  <a:pt x="5872744" y="4847981"/>
                </a:cubicBezTo>
                <a:cubicBezTo>
                  <a:pt x="5877626" y="4848137"/>
                  <a:pt x="5881210" y="4848215"/>
                  <a:pt x="5883495" y="4848215"/>
                </a:cubicBezTo>
                <a:cubicBezTo>
                  <a:pt x="5886403" y="4848215"/>
                  <a:pt x="5888922" y="4848007"/>
                  <a:pt x="5891051" y="4847592"/>
                </a:cubicBezTo>
                <a:cubicBezTo>
                  <a:pt x="5893181" y="4847176"/>
                  <a:pt x="5895102" y="4846215"/>
                  <a:pt x="5896816" y="4844709"/>
                </a:cubicBezTo>
                <a:cubicBezTo>
                  <a:pt x="5898530" y="4843203"/>
                  <a:pt x="5900114" y="4840918"/>
                  <a:pt x="5901568" y="4837854"/>
                </a:cubicBezTo>
                <a:cubicBezTo>
                  <a:pt x="5903022" y="4834790"/>
                  <a:pt x="5904529" y="4830635"/>
                  <a:pt x="5906087" y="4825389"/>
                </a:cubicBezTo>
                <a:cubicBezTo>
                  <a:pt x="5907645" y="4820144"/>
                  <a:pt x="5909359" y="4813600"/>
                  <a:pt x="5911228" y="4805758"/>
                </a:cubicBezTo>
                <a:cubicBezTo>
                  <a:pt x="5913098" y="4797916"/>
                  <a:pt x="5915279" y="4788386"/>
                  <a:pt x="5917772" y="4777168"/>
                </a:cubicBezTo>
                <a:lnTo>
                  <a:pt x="5903750" y="4774052"/>
                </a:lnTo>
                <a:cubicBezTo>
                  <a:pt x="5900530" y="4782154"/>
                  <a:pt x="5897517" y="4789113"/>
                  <a:pt x="5894713" y="4794930"/>
                </a:cubicBezTo>
                <a:cubicBezTo>
                  <a:pt x="5891908" y="4800746"/>
                  <a:pt x="5888948" y="4805706"/>
                  <a:pt x="5885832" y="4809809"/>
                </a:cubicBezTo>
                <a:cubicBezTo>
                  <a:pt x="5882716" y="4813912"/>
                  <a:pt x="5879210" y="4817210"/>
                  <a:pt x="5875316" y="4819703"/>
                </a:cubicBezTo>
                <a:cubicBezTo>
                  <a:pt x="5871420" y="4822195"/>
                  <a:pt x="5866824" y="4824117"/>
                  <a:pt x="5861526" y="4825467"/>
                </a:cubicBezTo>
                <a:cubicBezTo>
                  <a:pt x="5856229" y="4826818"/>
                  <a:pt x="5849997" y="4827726"/>
                  <a:pt x="5842830" y="4828194"/>
                </a:cubicBezTo>
                <a:cubicBezTo>
                  <a:pt x="5835663" y="4828661"/>
                  <a:pt x="5827198" y="4828895"/>
                  <a:pt x="5817434" y="4828895"/>
                </a:cubicBezTo>
                <a:cubicBezTo>
                  <a:pt x="5810890" y="4828895"/>
                  <a:pt x="5805541" y="4828765"/>
                  <a:pt x="5801387" y="4828505"/>
                </a:cubicBezTo>
                <a:cubicBezTo>
                  <a:pt x="5797231" y="4828246"/>
                  <a:pt x="5793959" y="4827674"/>
                  <a:pt x="5791570" y="4826792"/>
                </a:cubicBezTo>
                <a:cubicBezTo>
                  <a:pt x="5789181" y="4825909"/>
                  <a:pt x="5787493" y="4824610"/>
                  <a:pt x="5786507" y="4822897"/>
                </a:cubicBezTo>
                <a:cubicBezTo>
                  <a:pt x="5785520" y="4821183"/>
                  <a:pt x="5784923" y="4818820"/>
                  <a:pt x="5784715" y="4815807"/>
                </a:cubicBezTo>
                <a:cubicBezTo>
                  <a:pt x="5784507" y="4813834"/>
                  <a:pt x="5784351" y="4810250"/>
                  <a:pt x="5784248" y="4805057"/>
                </a:cubicBezTo>
                <a:cubicBezTo>
                  <a:pt x="5784144" y="4799863"/>
                  <a:pt x="5784092" y="4793372"/>
                  <a:pt x="5784092" y="4785581"/>
                </a:cubicBezTo>
                <a:lnTo>
                  <a:pt x="5784092" y="4725441"/>
                </a:lnTo>
                <a:cubicBezTo>
                  <a:pt x="5791986" y="4725649"/>
                  <a:pt x="5799750" y="4725882"/>
                  <a:pt x="5807385" y="4726142"/>
                </a:cubicBezTo>
                <a:cubicBezTo>
                  <a:pt x="5815019" y="4726402"/>
                  <a:pt x="5822601" y="4726687"/>
                  <a:pt x="5830132" y="4726999"/>
                </a:cubicBezTo>
                <a:cubicBezTo>
                  <a:pt x="5837662" y="4727310"/>
                  <a:pt x="5845271" y="4727648"/>
                  <a:pt x="5852957" y="4728012"/>
                </a:cubicBezTo>
                <a:cubicBezTo>
                  <a:pt x="5860644" y="4728375"/>
                  <a:pt x="5868538" y="4728765"/>
                  <a:pt x="5876640" y="4729180"/>
                </a:cubicBezTo>
                <a:cubicBezTo>
                  <a:pt x="5877263" y="4727518"/>
                  <a:pt x="5877938" y="4725519"/>
                  <a:pt x="5878665" y="4723182"/>
                </a:cubicBezTo>
                <a:cubicBezTo>
                  <a:pt x="5879392" y="4720845"/>
                  <a:pt x="5879756" y="4718222"/>
                  <a:pt x="5879756" y="4715314"/>
                </a:cubicBezTo>
                <a:cubicBezTo>
                  <a:pt x="5879756" y="4712197"/>
                  <a:pt x="5879107" y="4709367"/>
                  <a:pt x="5877808" y="4706822"/>
                </a:cubicBezTo>
                <a:cubicBezTo>
                  <a:pt x="5876510" y="4704277"/>
                  <a:pt x="5874251" y="4703005"/>
                  <a:pt x="5871031" y="4703005"/>
                </a:cubicBezTo>
                <a:cubicBezTo>
                  <a:pt x="5870096" y="4703005"/>
                  <a:pt x="5867395" y="4703135"/>
                  <a:pt x="5862929" y="4703394"/>
                </a:cubicBezTo>
                <a:cubicBezTo>
                  <a:pt x="5858462" y="4703654"/>
                  <a:pt x="5852490" y="4704044"/>
                  <a:pt x="5845011" y="4704563"/>
                </a:cubicBezTo>
                <a:cubicBezTo>
                  <a:pt x="5837533" y="4705082"/>
                  <a:pt x="5828652" y="4705706"/>
                  <a:pt x="5818369" y="4706433"/>
                </a:cubicBezTo>
                <a:cubicBezTo>
                  <a:pt x="5808086" y="4707160"/>
                  <a:pt x="5796660" y="4707991"/>
                  <a:pt x="5784092" y="4708926"/>
                </a:cubicBezTo>
                <a:cubicBezTo>
                  <a:pt x="5784092" y="4697604"/>
                  <a:pt x="5784118" y="4687399"/>
                  <a:pt x="5784170" y="4678310"/>
                </a:cubicBezTo>
                <a:cubicBezTo>
                  <a:pt x="5784222" y="4669221"/>
                  <a:pt x="5784299" y="4660938"/>
                  <a:pt x="5784403" y="4653459"/>
                </a:cubicBezTo>
                <a:cubicBezTo>
                  <a:pt x="5784507" y="4645981"/>
                  <a:pt x="5784664" y="4639125"/>
                  <a:pt x="5784871" y="4632893"/>
                </a:cubicBezTo>
                <a:cubicBezTo>
                  <a:pt x="5785078" y="4626661"/>
                  <a:pt x="5785338" y="4620740"/>
                  <a:pt x="5785650" y="4615131"/>
                </a:cubicBezTo>
                <a:lnTo>
                  <a:pt x="5814006" y="4615131"/>
                </a:lnTo>
                <a:cubicBezTo>
                  <a:pt x="5823354" y="4615131"/>
                  <a:pt x="5831352" y="4615235"/>
                  <a:pt x="5838000" y="4615443"/>
                </a:cubicBezTo>
                <a:cubicBezTo>
                  <a:pt x="5844648" y="4615651"/>
                  <a:pt x="5850309" y="4616170"/>
                  <a:pt x="5854983" y="4617001"/>
                </a:cubicBezTo>
                <a:cubicBezTo>
                  <a:pt x="5859657" y="4617832"/>
                  <a:pt x="5863474" y="4619104"/>
                  <a:pt x="5866435" y="4620818"/>
                </a:cubicBezTo>
                <a:cubicBezTo>
                  <a:pt x="5869395" y="4622532"/>
                  <a:pt x="5871862" y="4624869"/>
                  <a:pt x="5873835" y="4627829"/>
                </a:cubicBezTo>
                <a:cubicBezTo>
                  <a:pt x="5875809" y="4630790"/>
                  <a:pt x="5877470" y="4634555"/>
                  <a:pt x="5878821" y="4639125"/>
                </a:cubicBezTo>
                <a:cubicBezTo>
                  <a:pt x="5880171" y="4643695"/>
                  <a:pt x="5881522" y="4649201"/>
                  <a:pt x="5882872" y="4655640"/>
                </a:cubicBezTo>
                <a:lnTo>
                  <a:pt x="5896583" y="4654082"/>
                </a:lnTo>
                <a:cubicBezTo>
                  <a:pt x="5896167" y="4644526"/>
                  <a:pt x="5895959" y="4635282"/>
                  <a:pt x="5895959" y="4626349"/>
                </a:cubicBezTo>
                <a:cubicBezTo>
                  <a:pt x="5895959" y="4617416"/>
                  <a:pt x="5895855" y="4609938"/>
                  <a:pt x="5895648" y="4603913"/>
                </a:cubicBezTo>
                <a:cubicBezTo>
                  <a:pt x="5895544" y="4600693"/>
                  <a:pt x="5894713" y="4598590"/>
                  <a:pt x="5893155" y="4597603"/>
                </a:cubicBezTo>
                <a:cubicBezTo>
                  <a:pt x="5891597" y="4596617"/>
                  <a:pt x="5890091" y="4596123"/>
                  <a:pt x="5888637" y="4596123"/>
                </a:cubicBezTo>
                <a:close/>
                <a:moveTo>
                  <a:pt x="6864651" y="4595812"/>
                </a:moveTo>
                <a:cubicBezTo>
                  <a:pt x="6864443" y="4595812"/>
                  <a:pt x="6862989" y="4595967"/>
                  <a:pt x="6860289" y="4596279"/>
                </a:cubicBezTo>
                <a:cubicBezTo>
                  <a:pt x="6857588" y="4596591"/>
                  <a:pt x="6853979" y="4596902"/>
                  <a:pt x="6849460" y="4597214"/>
                </a:cubicBezTo>
                <a:cubicBezTo>
                  <a:pt x="6844942" y="4597525"/>
                  <a:pt x="6839671" y="4597837"/>
                  <a:pt x="6833646" y="4598149"/>
                </a:cubicBezTo>
                <a:cubicBezTo>
                  <a:pt x="6827622" y="4598460"/>
                  <a:pt x="6821234" y="4598616"/>
                  <a:pt x="6814482" y="4598616"/>
                </a:cubicBezTo>
                <a:cubicBezTo>
                  <a:pt x="6810224" y="4598616"/>
                  <a:pt x="6805471" y="4598564"/>
                  <a:pt x="6800226" y="4598460"/>
                </a:cubicBezTo>
                <a:cubicBezTo>
                  <a:pt x="6794981" y="4598356"/>
                  <a:pt x="6790021" y="4598201"/>
                  <a:pt x="6785347" y="4597993"/>
                </a:cubicBezTo>
                <a:cubicBezTo>
                  <a:pt x="6780673" y="4597785"/>
                  <a:pt x="6776596" y="4597577"/>
                  <a:pt x="6773116" y="4597370"/>
                </a:cubicBezTo>
                <a:cubicBezTo>
                  <a:pt x="6769636" y="4597162"/>
                  <a:pt x="6767533" y="4596954"/>
                  <a:pt x="6766806" y="4596746"/>
                </a:cubicBezTo>
                <a:lnTo>
                  <a:pt x="6762755" y="4610457"/>
                </a:lnTo>
                <a:cubicBezTo>
                  <a:pt x="6772000" y="4611080"/>
                  <a:pt x="6779167" y="4611678"/>
                  <a:pt x="6784256" y="4612249"/>
                </a:cubicBezTo>
                <a:cubicBezTo>
                  <a:pt x="6789346" y="4612820"/>
                  <a:pt x="6793111" y="4613599"/>
                  <a:pt x="6795552" y="4614586"/>
                </a:cubicBezTo>
                <a:cubicBezTo>
                  <a:pt x="6797993" y="4615573"/>
                  <a:pt x="6799499" y="4616897"/>
                  <a:pt x="6800070" y="4618559"/>
                </a:cubicBezTo>
                <a:cubicBezTo>
                  <a:pt x="6800642" y="4620221"/>
                  <a:pt x="6801083" y="4622506"/>
                  <a:pt x="6801395" y="4625414"/>
                </a:cubicBezTo>
                <a:cubicBezTo>
                  <a:pt x="6801602" y="4627803"/>
                  <a:pt x="6801810" y="4630140"/>
                  <a:pt x="6802018" y="4632426"/>
                </a:cubicBezTo>
                <a:cubicBezTo>
                  <a:pt x="6802226" y="4634711"/>
                  <a:pt x="6802407" y="4637385"/>
                  <a:pt x="6802563" y="4640449"/>
                </a:cubicBezTo>
                <a:cubicBezTo>
                  <a:pt x="6802719" y="4643514"/>
                  <a:pt x="6802875" y="4647097"/>
                  <a:pt x="6803031" y="4651200"/>
                </a:cubicBezTo>
                <a:cubicBezTo>
                  <a:pt x="6803186" y="4655303"/>
                  <a:pt x="6803290" y="4660315"/>
                  <a:pt x="6803342" y="4666235"/>
                </a:cubicBezTo>
                <a:cubicBezTo>
                  <a:pt x="6803394" y="4672156"/>
                  <a:pt x="6803446" y="4679193"/>
                  <a:pt x="6803498" y="4687347"/>
                </a:cubicBezTo>
                <a:cubicBezTo>
                  <a:pt x="6803550" y="4695500"/>
                  <a:pt x="6803576" y="4705082"/>
                  <a:pt x="6803576" y="4716093"/>
                </a:cubicBezTo>
                <a:lnTo>
                  <a:pt x="6803576" y="4726220"/>
                </a:lnTo>
                <a:cubicBezTo>
                  <a:pt x="6803576" y="4730478"/>
                  <a:pt x="6803524" y="4735360"/>
                  <a:pt x="6803420" y="4740865"/>
                </a:cubicBezTo>
                <a:cubicBezTo>
                  <a:pt x="6803316" y="4746371"/>
                  <a:pt x="6803160" y="4752395"/>
                  <a:pt x="6802953" y="4758939"/>
                </a:cubicBezTo>
                <a:cubicBezTo>
                  <a:pt x="6802745" y="4765483"/>
                  <a:pt x="6802433" y="4772286"/>
                  <a:pt x="6802018" y="4779349"/>
                </a:cubicBezTo>
                <a:lnTo>
                  <a:pt x="6800771" y="4779349"/>
                </a:lnTo>
                <a:cubicBezTo>
                  <a:pt x="6789865" y="4765223"/>
                  <a:pt x="6778076" y="4750240"/>
                  <a:pt x="6765404" y="4734400"/>
                </a:cubicBezTo>
                <a:cubicBezTo>
                  <a:pt x="6752732" y="4718559"/>
                  <a:pt x="6739774" y="4702693"/>
                  <a:pt x="6726531" y="4686801"/>
                </a:cubicBezTo>
                <a:cubicBezTo>
                  <a:pt x="6713287" y="4670909"/>
                  <a:pt x="6700148" y="4655381"/>
                  <a:pt x="6687112" y="4640216"/>
                </a:cubicBezTo>
                <a:cubicBezTo>
                  <a:pt x="6674077" y="4625051"/>
                  <a:pt x="6661794" y="4610976"/>
                  <a:pt x="6650264" y="4597993"/>
                </a:cubicBezTo>
                <a:cubicBezTo>
                  <a:pt x="6648083" y="4598201"/>
                  <a:pt x="6645071" y="4598356"/>
                  <a:pt x="6641228" y="4598460"/>
                </a:cubicBezTo>
                <a:cubicBezTo>
                  <a:pt x="6637385" y="4598564"/>
                  <a:pt x="6633541" y="4598616"/>
                  <a:pt x="6629698" y="4598616"/>
                </a:cubicBezTo>
                <a:cubicBezTo>
                  <a:pt x="6624297" y="4598616"/>
                  <a:pt x="6618584" y="4598538"/>
                  <a:pt x="6612560" y="4598382"/>
                </a:cubicBezTo>
                <a:cubicBezTo>
                  <a:pt x="6606535" y="4598226"/>
                  <a:pt x="6600874" y="4598071"/>
                  <a:pt x="6595577" y="4597915"/>
                </a:cubicBezTo>
                <a:cubicBezTo>
                  <a:pt x="6590280" y="4597759"/>
                  <a:pt x="6585657" y="4597577"/>
                  <a:pt x="6581710" y="4597370"/>
                </a:cubicBezTo>
                <a:cubicBezTo>
                  <a:pt x="6577763" y="4597162"/>
                  <a:pt x="6575167" y="4596954"/>
                  <a:pt x="6573920" y="4596746"/>
                </a:cubicBezTo>
                <a:lnTo>
                  <a:pt x="6568623" y="4610457"/>
                </a:lnTo>
                <a:cubicBezTo>
                  <a:pt x="6575894" y="4611080"/>
                  <a:pt x="6581840" y="4611704"/>
                  <a:pt x="6586463" y="4612327"/>
                </a:cubicBezTo>
                <a:cubicBezTo>
                  <a:pt x="6591085" y="4612950"/>
                  <a:pt x="6595058" y="4613859"/>
                  <a:pt x="6598382" y="4615053"/>
                </a:cubicBezTo>
                <a:cubicBezTo>
                  <a:pt x="6601705" y="4616248"/>
                  <a:pt x="6604718" y="4617858"/>
                  <a:pt x="6607418" y="4619883"/>
                </a:cubicBezTo>
                <a:cubicBezTo>
                  <a:pt x="6610119" y="4621909"/>
                  <a:pt x="6613287" y="4624687"/>
                  <a:pt x="6616922" y="4628219"/>
                </a:cubicBezTo>
                <a:cubicBezTo>
                  <a:pt x="6617753" y="4639956"/>
                  <a:pt x="6618221" y="4653381"/>
                  <a:pt x="6618325" y="4668494"/>
                </a:cubicBezTo>
                <a:cubicBezTo>
                  <a:pt x="6618428" y="4683607"/>
                  <a:pt x="6618480" y="4701031"/>
                  <a:pt x="6618480" y="4720767"/>
                </a:cubicBezTo>
                <a:cubicBezTo>
                  <a:pt x="6618480" y="4734789"/>
                  <a:pt x="6618454" y="4747072"/>
                  <a:pt x="6618402" y="4757614"/>
                </a:cubicBezTo>
                <a:cubicBezTo>
                  <a:pt x="6618350" y="4768157"/>
                  <a:pt x="6618195" y="4777635"/>
                  <a:pt x="6617935" y="4786049"/>
                </a:cubicBezTo>
                <a:cubicBezTo>
                  <a:pt x="6617675" y="4794462"/>
                  <a:pt x="6617312" y="4802175"/>
                  <a:pt x="6616844" y="4809186"/>
                </a:cubicBezTo>
                <a:cubicBezTo>
                  <a:pt x="6616377" y="4816197"/>
                  <a:pt x="6615780" y="4823182"/>
                  <a:pt x="6615053" y="4830141"/>
                </a:cubicBezTo>
                <a:cubicBezTo>
                  <a:pt x="6605497" y="4830765"/>
                  <a:pt x="6598148" y="4831855"/>
                  <a:pt x="6593006" y="4833413"/>
                </a:cubicBezTo>
                <a:cubicBezTo>
                  <a:pt x="6587865" y="4834971"/>
                  <a:pt x="6584073" y="4836685"/>
                  <a:pt x="6581633" y="4838555"/>
                </a:cubicBezTo>
                <a:cubicBezTo>
                  <a:pt x="6579192" y="4840425"/>
                  <a:pt x="6577763" y="4842216"/>
                  <a:pt x="6577348" y="4843930"/>
                </a:cubicBezTo>
                <a:cubicBezTo>
                  <a:pt x="6576932" y="4845644"/>
                  <a:pt x="6576725" y="4846968"/>
                  <a:pt x="6576725" y="4847903"/>
                </a:cubicBezTo>
                <a:cubicBezTo>
                  <a:pt x="6577140" y="4847903"/>
                  <a:pt x="6578698" y="4847799"/>
                  <a:pt x="6581399" y="4847592"/>
                </a:cubicBezTo>
                <a:cubicBezTo>
                  <a:pt x="6584099" y="4847280"/>
                  <a:pt x="6587631" y="4846968"/>
                  <a:pt x="6591994" y="4846657"/>
                </a:cubicBezTo>
                <a:cubicBezTo>
                  <a:pt x="6596356" y="4846345"/>
                  <a:pt x="6601394" y="4846059"/>
                  <a:pt x="6607107" y="4845800"/>
                </a:cubicBezTo>
                <a:cubicBezTo>
                  <a:pt x="6612819" y="4845540"/>
                  <a:pt x="6618948" y="4845410"/>
                  <a:pt x="6625492" y="4845410"/>
                </a:cubicBezTo>
                <a:cubicBezTo>
                  <a:pt x="6630893" y="4845410"/>
                  <a:pt x="6636216" y="4845514"/>
                  <a:pt x="6641461" y="4845722"/>
                </a:cubicBezTo>
                <a:cubicBezTo>
                  <a:pt x="6646707" y="4845930"/>
                  <a:pt x="6651485" y="4846137"/>
                  <a:pt x="6655796" y="4846345"/>
                </a:cubicBezTo>
                <a:cubicBezTo>
                  <a:pt x="6660106" y="4846553"/>
                  <a:pt x="6663793" y="4846786"/>
                  <a:pt x="6666858" y="4847046"/>
                </a:cubicBezTo>
                <a:cubicBezTo>
                  <a:pt x="6669922" y="4847306"/>
                  <a:pt x="6671973" y="4847488"/>
                  <a:pt x="6673012" y="4847592"/>
                </a:cubicBezTo>
                <a:lnTo>
                  <a:pt x="6679244" y="4833569"/>
                </a:lnTo>
                <a:cubicBezTo>
                  <a:pt x="6670207" y="4832946"/>
                  <a:pt x="6663118" y="4832323"/>
                  <a:pt x="6657977" y="4831699"/>
                </a:cubicBezTo>
                <a:cubicBezTo>
                  <a:pt x="6652835" y="4831076"/>
                  <a:pt x="6648966" y="4830219"/>
                  <a:pt x="6646369" y="4829129"/>
                </a:cubicBezTo>
                <a:cubicBezTo>
                  <a:pt x="6643773" y="4828038"/>
                  <a:pt x="6642137" y="4826636"/>
                  <a:pt x="6641461" y="4824922"/>
                </a:cubicBezTo>
                <a:cubicBezTo>
                  <a:pt x="6640786" y="4823208"/>
                  <a:pt x="6640397" y="4820897"/>
                  <a:pt x="6640293" y="4817989"/>
                </a:cubicBezTo>
                <a:cubicBezTo>
                  <a:pt x="6640085" y="4815288"/>
                  <a:pt x="6639929" y="4811912"/>
                  <a:pt x="6639826" y="4807861"/>
                </a:cubicBezTo>
                <a:cubicBezTo>
                  <a:pt x="6639722" y="4803810"/>
                  <a:pt x="6639644" y="4798539"/>
                  <a:pt x="6639592" y="4792047"/>
                </a:cubicBezTo>
                <a:cubicBezTo>
                  <a:pt x="6639540" y="4785555"/>
                  <a:pt x="6639488" y="4777635"/>
                  <a:pt x="6639436" y="4768287"/>
                </a:cubicBezTo>
                <a:cubicBezTo>
                  <a:pt x="6639384" y="4758939"/>
                  <a:pt x="6639358" y="4747669"/>
                  <a:pt x="6639358" y="4734477"/>
                </a:cubicBezTo>
                <a:lnTo>
                  <a:pt x="6639358" y="4709081"/>
                </a:lnTo>
                <a:cubicBezTo>
                  <a:pt x="6639358" y="4701810"/>
                  <a:pt x="6639384" y="4695137"/>
                  <a:pt x="6639436" y="4689060"/>
                </a:cubicBezTo>
                <a:cubicBezTo>
                  <a:pt x="6639488" y="4682984"/>
                  <a:pt x="6639566" y="4677245"/>
                  <a:pt x="6639670" y="4671844"/>
                </a:cubicBezTo>
                <a:cubicBezTo>
                  <a:pt x="6639774" y="4666443"/>
                  <a:pt x="6639981" y="4660834"/>
                  <a:pt x="6640293" y="4655017"/>
                </a:cubicBezTo>
                <a:lnTo>
                  <a:pt x="6641228" y="4654706"/>
                </a:lnTo>
                <a:cubicBezTo>
                  <a:pt x="6668545" y="4686282"/>
                  <a:pt x="6695318" y="4718274"/>
                  <a:pt x="6721545" y="4750681"/>
                </a:cubicBezTo>
                <a:cubicBezTo>
                  <a:pt x="6747772" y="4783088"/>
                  <a:pt x="6773558" y="4816431"/>
                  <a:pt x="6798902" y="4850708"/>
                </a:cubicBezTo>
                <a:cubicBezTo>
                  <a:pt x="6800564" y="4850292"/>
                  <a:pt x="6802537" y="4849825"/>
                  <a:pt x="6804822" y="4849305"/>
                </a:cubicBezTo>
                <a:cubicBezTo>
                  <a:pt x="6807107" y="4848786"/>
                  <a:pt x="6809471" y="4848267"/>
                  <a:pt x="6811911" y="4847747"/>
                </a:cubicBezTo>
                <a:cubicBezTo>
                  <a:pt x="6814352" y="4847228"/>
                  <a:pt x="6816793" y="4846761"/>
                  <a:pt x="6819234" y="4846345"/>
                </a:cubicBezTo>
                <a:cubicBezTo>
                  <a:pt x="6821675" y="4845930"/>
                  <a:pt x="6823934" y="4845618"/>
                  <a:pt x="6826012" y="4845410"/>
                </a:cubicBezTo>
                <a:cubicBezTo>
                  <a:pt x="6825596" y="4836789"/>
                  <a:pt x="6825285" y="4828739"/>
                  <a:pt x="6825077" y="4821261"/>
                </a:cubicBezTo>
                <a:cubicBezTo>
                  <a:pt x="6824869" y="4813782"/>
                  <a:pt x="6824713" y="4806459"/>
                  <a:pt x="6824610" y="4799292"/>
                </a:cubicBezTo>
                <a:cubicBezTo>
                  <a:pt x="6824506" y="4792125"/>
                  <a:pt x="6824454" y="4784854"/>
                  <a:pt x="6824454" y="4777479"/>
                </a:cubicBezTo>
                <a:lnTo>
                  <a:pt x="6824454" y="4698331"/>
                </a:lnTo>
                <a:cubicBezTo>
                  <a:pt x="6824454" y="4693553"/>
                  <a:pt x="6824480" y="4687840"/>
                  <a:pt x="6824532" y="4681192"/>
                </a:cubicBezTo>
                <a:cubicBezTo>
                  <a:pt x="6824584" y="4674545"/>
                  <a:pt x="6824713" y="4667482"/>
                  <a:pt x="6824921" y="4660003"/>
                </a:cubicBezTo>
                <a:cubicBezTo>
                  <a:pt x="6825129" y="4652524"/>
                  <a:pt x="6825440" y="4644864"/>
                  <a:pt x="6825856" y="4637022"/>
                </a:cubicBezTo>
                <a:cubicBezTo>
                  <a:pt x="6826271" y="4629180"/>
                  <a:pt x="6826843" y="4621675"/>
                  <a:pt x="6827570" y="4614508"/>
                </a:cubicBezTo>
                <a:cubicBezTo>
                  <a:pt x="6836814" y="4613781"/>
                  <a:pt x="6843955" y="4612638"/>
                  <a:pt x="6848993" y="4611080"/>
                </a:cubicBezTo>
                <a:cubicBezTo>
                  <a:pt x="6854031" y="4609522"/>
                  <a:pt x="6857718" y="4607808"/>
                  <a:pt x="6860055" y="4605939"/>
                </a:cubicBezTo>
                <a:cubicBezTo>
                  <a:pt x="6862392" y="4604069"/>
                  <a:pt x="6863742" y="4602225"/>
                  <a:pt x="6864106" y="4600408"/>
                </a:cubicBezTo>
                <a:cubicBezTo>
                  <a:pt x="6864469" y="4598590"/>
                  <a:pt x="6864651" y="4597058"/>
                  <a:pt x="6864651" y="4595812"/>
                </a:cubicBezTo>
                <a:close/>
                <a:moveTo>
                  <a:pt x="6453656" y="4592695"/>
                </a:moveTo>
                <a:cubicBezTo>
                  <a:pt x="6451578" y="4593111"/>
                  <a:pt x="6449423" y="4593500"/>
                  <a:pt x="6447190" y="4593864"/>
                </a:cubicBezTo>
                <a:cubicBezTo>
                  <a:pt x="6444956" y="4594228"/>
                  <a:pt x="6442723" y="4594565"/>
                  <a:pt x="6440490" y="4594877"/>
                </a:cubicBezTo>
                <a:cubicBezTo>
                  <a:pt x="6438257" y="4595188"/>
                  <a:pt x="6436101" y="4595448"/>
                  <a:pt x="6434024" y="4595656"/>
                </a:cubicBezTo>
                <a:cubicBezTo>
                  <a:pt x="6431947" y="4595863"/>
                  <a:pt x="6430077" y="4596019"/>
                  <a:pt x="6428415" y="4596123"/>
                </a:cubicBezTo>
                <a:cubicBezTo>
                  <a:pt x="6427065" y="4599966"/>
                  <a:pt x="6425741" y="4603706"/>
                  <a:pt x="6424442" y="4607341"/>
                </a:cubicBezTo>
                <a:cubicBezTo>
                  <a:pt x="6423144" y="4610976"/>
                  <a:pt x="6421664" y="4614950"/>
                  <a:pt x="6420002" y="4619260"/>
                </a:cubicBezTo>
                <a:cubicBezTo>
                  <a:pt x="6418340" y="4623571"/>
                  <a:pt x="6416366" y="4628504"/>
                  <a:pt x="6414081" y="4634061"/>
                </a:cubicBezTo>
                <a:cubicBezTo>
                  <a:pt x="6411796" y="4639619"/>
                  <a:pt x="6408992" y="4646266"/>
                  <a:pt x="6405668" y="4654004"/>
                </a:cubicBezTo>
                <a:cubicBezTo>
                  <a:pt x="6402344" y="4661743"/>
                  <a:pt x="6398397" y="4670831"/>
                  <a:pt x="6393827" y="4681270"/>
                </a:cubicBezTo>
                <a:cubicBezTo>
                  <a:pt x="6389256" y="4691709"/>
                  <a:pt x="6383855" y="4703940"/>
                  <a:pt x="6377623" y="4717962"/>
                </a:cubicBezTo>
                <a:cubicBezTo>
                  <a:pt x="6372429" y="4729492"/>
                  <a:pt x="6367340" y="4740788"/>
                  <a:pt x="6362354" y="4751850"/>
                </a:cubicBezTo>
                <a:cubicBezTo>
                  <a:pt x="6357368" y="4762912"/>
                  <a:pt x="6352590" y="4773325"/>
                  <a:pt x="6348020" y="4783088"/>
                </a:cubicBezTo>
                <a:cubicBezTo>
                  <a:pt x="6343450" y="4792852"/>
                  <a:pt x="6339191" y="4801733"/>
                  <a:pt x="6335244" y="4809731"/>
                </a:cubicBezTo>
                <a:cubicBezTo>
                  <a:pt x="6331297" y="4817729"/>
                  <a:pt x="6327869" y="4824429"/>
                  <a:pt x="6324961" y="4829830"/>
                </a:cubicBezTo>
                <a:cubicBezTo>
                  <a:pt x="6316651" y="4830453"/>
                  <a:pt x="6310212" y="4831544"/>
                  <a:pt x="6305641" y="4833102"/>
                </a:cubicBezTo>
                <a:cubicBezTo>
                  <a:pt x="6301071" y="4834660"/>
                  <a:pt x="6297695" y="4836348"/>
                  <a:pt x="6295514" y="4838165"/>
                </a:cubicBezTo>
                <a:cubicBezTo>
                  <a:pt x="6293333" y="4839983"/>
                  <a:pt x="6292034" y="4841749"/>
                  <a:pt x="6291619" y="4843463"/>
                </a:cubicBezTo>
                <a:cubicBezTo>
                  <a:pt x="6291203" y="4845177"/>
                  <a:pt x="6290996" y="4846553"/>
                  <a:pt x="6290996" y="4847592"/>
                </a:cubicBezTo>
                <a:cubicBezTo>
                  <a:pt x="6291515" y="4847488"/>
                  <a:pt x="6293307" y="4847306"/>
                  <a:pt x="6296371" y="4847046"/>
                </a:cubicBezTo>
                <a:cubicBezTo>
                  <a:pt x="6299435" y="4846786"/>
                  <a:pt x="6303122" y="4846553"/>
                  <a:pt x="6307433" y="4846345"/>
                </a:cubicBezTo>
                <a:cubicBezTo>
                  <a:pt x="6311744" y="4846137"/>
                  <a:pt x="6316366" y="4845930"/>
                  <a:pt x="6321300" y="4845722"/>
                </a:cubicBezTo>
                <a:cubicBezTo>
                  <a:pt x="6326233" y="4845514"/>
                  <a:pt x="6330830" y="4845410"/>
                  <a:pt x="6335088" y="4845410"/>
                </a:cubicBezTo>
                <a:cubicBezTo>
                  <a:pt x="6338931" y="4845410"/>
                  <a:pt x="6343242" y="4845488"/>
                  <a:pt x="6348020" y="4845644"/>
                </a:cubicBezTo>
                <a:cubicBezTo>
                  <a:pt x="6352798" y="4845800"/>
                  <a:pt x="6357368" y="4845982"/>
                  <a:pt x="6361731" y="4846189"/>
                </a:cubicBezTo>
                <a:cubicBezTo>
                  <a:pt x="6366093" y="4846397"/>
                  <a:pt x="6369885" y="4846605"/>
                  <a:pt x="6373105" y="4846812"/>
                </a:cubicBezTo>
                <a:cubicBezTo>
                  <a:pt x="6376324" y="4847020"/>
                  <a:pt x="6378350" y="4847176"/>
                  <a:pt x="6379181" y="4847280"/>
                </a:cubicBezTo>
                <a:lnTo>
                  <a:pt x="6385413" y="4833258"/>
                </a:lnTo>
                <a:cubicBezTo>
                  <a:pt x="6378869" y="4832842"/>
                  <a:pt x="6373546" y="4832427"/>
                  <a:pt x="6369443" y="4832011"/>
                </a:cubicBezTo>
                <a:cubicBezTo>
                  <a:pt x="6365340" y="4831596"/>
                  <a:pt x="6362120" y="4831102"/>
                  <a:pt x="6359783" y="4830531"/>
                </a:cubicBezTo>
                <a:cubicBezTo>
                  <a:pt x="6357446" y="4829960"/>
                  <a:pt x="6355836" y="4829258"/>
                  <a:pt x="6354953" y="4828428"/>
                </a:cubicBezTo>
                <a:cubicBezTo>
                  <a:pt x="6354070" y="4827597"/>
                  <a:pt x="6353629" y="4826558"/>
                  <a:pt x="6353629" y="4825311"/>
                </a:cubicBezTo>
                <a:cubicBezTo>
                  <a:pt x="6353629" y="4824273"/>
                  <a:pt x="6353863" y="4822922"/>
                  <a:pt x="6354330" y="4821261"/>
                </a:cubicBezTo>
                <a:cubicBezTo>
                  <a:pt x="6354798" y="4819599"/>
                  <a:pt x="6355602" y="4817158"/>
                  <a:pt x="6356745" y="4813938"/>
                </a:cubicBezTo>
                <a:cubicBezTo>
                  <a:pt x="6357368" y="4812068"/>
                  <a:pt x="6358199" y="4809835"/>
                  <a:pt x="6359238" y="4807238"/>
                </a:cubicBezTo>
                <a:cubicBezTo>
                  <a:pt x="6360277" y="4804641"/>
                  <a:pt x="6361601" y="4801344"/>
                  <a:pt x="6363211" y="4797345"/>
                </a:cubicBezTo>
                <a:cubicBezTo>
                  <a:pt x="6364821" y="4793346"/>
                  <a:pt x="6366872" y="4788438"/>
                  <a:pt x="6369365" y="4782621"/>
                </a:cubicBezTo>
                <a:cubicBezTo>
                  <a:pt x="6371858" y="4776804"/>
                  <a:pt x="6374922" y="4769689"/>
                  <a:pt x="6378558" y="4761276"/>
                </a:cubicBezTo>
                <a:cubicBezTo>
                  <a:pt x="6391126" y="4760860"/>
                  <a:pt x="6404473" y="4760601"/>
                  <a:pt x="6418600" y="4760497"/>
                </a:cubicBezTo>
                <a:cubicBezTo>
                  <a:pt x="6432726" y="4760393"/>
                  <a:pt x="6448358" y="4760341"/>
                  <a:pt x="6465497" y="4760341"/>
                </a:cubicBezTo>
                <a:cubicBezTo>
                  <a:pt x="6470794" y="4774883"/>
                  <a:pt x="6475390" y="4787970"/>
                  <a:pt x="6479285" y="4799604"/>
                </a:cubicBezTo>
                <a:cubicBezTo>
                  <a:pt x="6483180" y="4811237"/>
                  <a:pt x="6486478" y="4821416"/>
                  <a:pt x="6489179" y="4830141"/>
                </a:cubicBezTo>
                <a:cubicBezTo>
                  <a:pt x="6481492" y="4830868"/>
                  <a:pt x="6475572" y="4832011"/>
                  <a:pt x="6471417" y="4833569"/>
                </a:cubicBezTo>
                <a:cubicBezTo>
                  <a:pt x="6467262" y="4835127"/>
                  <a:pt x="6464172" y="4836789"/>
                  <a:pt x="6462147" y="4838555"/>
                </a:cubicBezTo>
                <a:cubicBezTo>
                  <a:pt x="6460121" y="4840321"/>
                  <a:pt x="6458927" y="4842060"/>
                  <a:pt x="6458563" y="4843774"/>
                </a:cubicBezTo>
                <a:cubicBezTo>
                  <a:pt x="6458200" y="4845488"/>
                  <a:pt x="6458018" y="4846864"/>
                  <a:pt x="6458018" y="4847903"/>
                </a:cubicBezTo>
                <a:cubicBezTo>
                  <a:pt x="6458641" y="4847799"/>
                  <a:pt x="6460693" y="4847617"/>
                  <a:pt x="6464172" y="4847358"/>
                </a:cubicBezTo>
                <a:cubicBezTo>
                  <a:pt x="6467652" y="4847098"/>
                  <a:pt x="6472040" y="4846812"/>
                  <a:pt x="6477338" y="4846501"/>
                </a:cubicBezTo>
                <a:cubicBezTo>
                  <a:pt x="6482635" y="4846189"/>
                  <a:pt x="6488530" y="4845930"/>
                  <a:pt x="6495022" y="4845722"/>
                </a:cubicBezTo>
                <a:cubicBezTo>
                  <a:pt x="6501513" y="4845514"/>
                  <a:pt x="6508083" y="4845410"/>
                  <a:pt x="6514731" y="4845410"/>
                </a:cubicBezTo>
                <a:cubicBezTo>
                  <a:pt x="6520963" y="4845410"/>
                  <a:pt x="6526962" y="4845514"/>
                  <a:pt x="6532726" y="4845722"/>
                </a:cubicBezTo>
                <a:cubicBezTo>
                  <a:pt x="6538491" y="4845930"/>
                  <a:pt x="6543736" y="4846137"/>
                  <a:pt x="6548463" y="4846345"/>
                </a:cubicBezTo>
                <a:cubicBezTo>
                  <a:pt x="6553189" y="4846553"/>
                  <a:pt x="6557213" y="4846786"/>
                  <a:pt x="6560537" y="4847046"/>
                </a:cubicBezTo>
                <a:cubicBezTo>
                  <a:pt x="6563861" y="4847306"/>
                  <a:pt x="6566146" y="4847488"/>
                  <a:pt x="6567393" y="4847592"/>
                </a:cubicBezTo>
                <a:lnTo>
                  <a:pt x="6573625" y="4833569"/>
                </a:lnTo>
                <a:cubicBezTo>
                  <a:pt x="6564588" y="4832946"/>
                  <a:pt x="6557499" y="4832297"/>
                  <a:pt x="6552358" y="4831622"/>
                </a:cubicBezTo>
                <a:cubicBezTo>
                  <a:pt x="6547216" y="4830946"/>
                  <a:pt x="6543217" y="4829934"/>
                  <a:pt x="6540361" y="4828583"/>
                </a:cubicBezTo>
                <a:cubicBezTo>
                  <a:pt x="6537504" y="4827233"/>
                  <a:pt x="6535401" y="4825467"/>
                  <a:pt x="6534051" y="4823286"/>
                </a:cubicBezTo>
                <a:cubicBezTo>
                  <a:pt x="6532700" y="4821105"/>
                  <a:pt x="6531246" y="4818196"/>
                  <a:pt x="6529688" y="4814561"/>
                </a:cubicBezTo>
                <a:cubicBezTo>
                  <a:pt x="6528026" y="4811029"/>
                  <a:pt x="6526105" y="4806485"/>
                  <a:pt x="6523923" y="4800928"/>
                </a:cubicBezTo>
                <a:cubicBezTo>
                  <a:pt x="6521742" y="4795371"/>
                  <a:pt x="6519197" y="4788542"/>
                  <a:pt x="6516289" y="4780440"/>
                </a:cubicBezTo>
                <a:cubicBezTo>
                  <a:pt x="6513381" y="4772338"/>
                  <a:pt x="6510005" y="4762808"/>
                  <a:pt x="6506162" y="4751850"/>
                </a:cubicBezTo>
                <a:cubicBezTo>
                  <a:pt x="6502318" y="4740891"/>
                  <a:pt x="6497904" y="4728245"/>
                  <a:pt x="6492918" y="4713911"/>
                </a:cubicBezTo>
                <a:cubicBezTo>
                  <a:pt x="6486894" y="4696773"/>
                  <a:pt x="6481752" y="4681997"/>
                  <a:pt x="6477494" y="4669585"/>
                </a:cubicBezTo>
                <a:cubicBezTo>
                  <a:pt x="6473235" y="4657173"/>
                  <a:pt x="6469625" y="4646318"/>
                  <a:pt x="6466665" y="4637022"/>
                </a:cubicBezTo>
                <a:cubicBezTo>
                  <a:pt x="6463705" y="4627725"/>
                  <a:pt x="6461212" y="4619598"/>
                  <a:pt x="6459187" y="4612638"/>
                </a:cubicBezTo>
                <a:cubicBezTo>
                  <a:pt x="6457161" y="4605679"/>
                  <a:pt x="6455317" y="4599031"/>
                  <a:pt x="6453656" y="4592695"/>
                </a:cubicBezTo>
                <a:close/>
                <a:moveTo>
                  <a:pt x="5320181" y="4592695"/>
                </a:moveTo>
                <a:cubicBezTo>
                  <a:pt x="5318104" y="4593111"/>
                  <a:pt x="5315948" y="4593500"/>
                  <a:pt x="5313715" y="4593864"/>
                </a:cubicBezTo>
                <a:cubicBezTo>
                  <a:pt x="5311481" y="4594228"/>
                  <a:pt x="5309248" y="4594565"/>
                  <a:pt x="5307015" y="4594877"/>
                </a:cubicBezTo>
                <a:cubicBezTo>
                  <a:pt x="5304782" y="4595188"/>
                  <a:pt x="5302627" y="4595448"/>
                  <a:pt x="5300549" y="4595656"/>
                </a:cubicBezTo>
                <a:cubicBezTo>
                  <a:pt x="5298472" y="4595863"/>
                  <a:pt x="5296602" y="4596019"/>
                  <a:pt x="5294940" y="4596123"/>
                </a:cubicBezTo>
                <a:cubicBezTo>
                  <a:pt x="5293590" y="4599966"/>
                  <a:pt x="5292266" y="4603706"/>
                  <a:pt x="5290967" y="4607341"/>
                </a:cubicBezTo>
                <a:cubicBezTo>
                  <a:pt x="5289669" y="4610976"/>
                  <a:pt x="5288189" y="4614950"/>
                  <a:pt x="5286527" y="4619260"/>
                </a:cubicBezTo>
                <a:cubicBezTo>
                  <a:pt x="5284865" y="4623571"/>
                  <a:pt x="5282891" y="4628504"/>
                  <a:pt x="5280606" y="4634061"/>
                </a:cubicBezTo>
                <a:cubicBezTo>
                  <a:pt x="5278321" y="4639619"/>
                  <a:pt x="5275517" y="4646266"/>
                  <a:pt x="5272193" y="4654004"/>
                </a:cubicBezTo>
                <a:cubicBezTo>
                  <a:pt x="5268869" y="4661743"/>
                  <a:pt x="5264922" y="4670831"/>
                  <a:pt x="5260352" y="4681270"/>
                </a:cubicBezTo>
                <a:cubicBezTo>
                  <a:pt x="5255781" y="4691709"/>
                  <a:pt x="5250380" y="4703940"/>
                  <a:pt x="5244148" y="4717962"/>
                </a:cubicBezTo>
                <a:cubicBezTo>
                  <a:pt x="5238954" y="4729492"/>
                  <a:pt x="5233865" y="4740788"/>
                  <a:pt x="5228879" y="4751850"/>
                </a:cubicBezTo>
                <a:cubicBezTo>
                  <a:pt x="5223893" y="4762912"/>
                  <a:pt x="5219115" y="4773325"/>
                  <a:pt x="5214546" y="4783088"/>
                </a:cubicBezTo>
                <a:cubicBezTo>
                  <a:pt x="5209975" y="4792852"/>
                  <a:pt x="5205716" y="4801733"/>
                  <a:pt x="5201769" y="4809731"/>
                </a:cubicBezTo>
                <a:cubicBezTo>
                  <a:pt x="5197823" y="4817729"/>
                  <a:pt x="5194394" y="4824429"/>
                  <a:pt x="5191486" y="4829830"/>
                </a:cubicBezTo>
                <a:cubicBezTo>
                  <a:pt x="5183177" y="4830453"/>
                  <a:pt x="5176737" y="4831544"/>
                  <a:pt x="5172166" y="4833102"/>
                </a:cubicBezTo>
                <a:cubicBezTo>
                  <a:pt x="5167596" y="4834660"/>
                  <a:pt x="5164220" y="4836348"/>
                  <a:pt x="5162039" y="4838165"/>
                </a:cubicBezTo>
                <a:cubicBezTo>
                  <a:pt x="5159858" y="4839983"/>
                  <a:pt x="5158559" y="4841749"/>
                  <a:pt x="5158144" y="4843463"/>
                </a:cubicBezTo>
                <a:cubicBezTo>
                  <a:pt x="5157728" y="4845177"/>
                  <a:pt x="5157521" y="4846553"/>
                  <a:pt x="5157521" y="4847592"/>
                </a:cubicBezTo>
                <a:cubicBezTo>
                  <a:pt x="5158040" y="4847488"/>
                  <a:pt x="5159832" y="4847306"/>
                  <a:pt x="5162896" y="4847046"/>
                </a:cubicBezTo>
                <a:cubicBezTo>
                  <a:pt x="5165960" y="4846786"/>
                  <a:pt x="5169647" y="4846553"/>
                  <a:pt x="5173958" y="4846345"/>
                </a:cubicBezTo>
                <a:cubicBezTo>
                  <a:pt x="5178269" y="4846137"/>
                  <a:pt x="5182891" y="4845930"/>
                  <a:pt x="5187825" y="4845722"/>
                </a:cubicBezTo>
                <a:cubicBezTo>
                  <a:pt x="5192759" y="4845514"/>
                  <a:pt x="5197355" y="4845410"/>
                  <a:pt x="5201613" y="4845410"/>
                </a:cubicBezTo>
                <a:cubicBezTo>
                  <a:pt x="5205457" y="4845410"/>
                  <a:pt x="5209767" y="4845488"/>
                  <a:pt x="5214546" y="4845644"/>
                </a:cubicBezTo>
                <a:cubicBezTo>
                  <a:pt x="5219323" y="4845800"/>
                  <a:pt x="5223893" y="4845982"/>
                  <a:pt x="5228256" y="4846189"/>
                </a:cubicBezTo>
                <a:cubicBezTo>
                  <a:pt x="5232618" y="4846397"/>
                  <a:pt x="5236410" y="4846605"/>
                  <a:pt x="5239630" y="4846812"/>
                </a:cubicBezTo>
                <a:cubicBezTo>
                  <a:pt x="5242850" y="4847020"/>
                  <a:pt x="5244875" y="4847176"/>
                  <a:pt x="5245706" y="4847280"/>
                </a:cubicBezTo>
                <a:lnTo>
                  <a:pt x="5251938" y="4833258"/>
                </a:lnTo>
                <a:cubicBezTo>
                  <a:pt x="5245394" y="4832842"/>
                  <a:pt x="5240071" y="4832427"/>
                  <a:pt x="5235968" y="4832011"/>
                </a:cubicBezTo>
                <a:cubicBezTo>
                  <a:pt x="5231865" y="4831596"/>
                  <a:pt x="5228645" y="4831102"/>
                  <a:pt x="5226308" y="4830531"/>
                </a:cubicBezTo>
                <a:cubicBezTo>
                  <a:pt x="5223971" y="4829960"/>
                  <a:pt x="5222361" y="4829258"/>
                  <a:pt x="5221478" y="4828428"/>
                </a:cubicBezTo>
                <a:cubicBezTo>
                  <a:pt x="5220596" y="4827597"/>
                  <a:pt x="5220154" y="4826558"/>
                  <a:pt x="5220154" y="4825311"/>
                </a:cubicBezTo>
                <a:cubicBezTo>
                  <a:pt x="5220154" y="4824273"/>
                  <a:pt x="5220388" y="4822922"/>
                  <a:pt x="5220855" y="4821261"/>
                </a:cubicBezTo>
                <a:cubicBezTo>
                  <a:pt x="5221323" y="4819599"/>
                  <a:pt x="5222128" y="4817158"/>
                  <a:pt x="5223270" y="4813938"/>
                </a:cubicBezTo>
                <a:cubicBezTo>
                  <a:pt x="5223893" y="4812068"/>
                  <a:pt x="5224724" y="4809835"/>
                  <a:pt x="5225763" y="4807238"/>
                </a:cubicBezTo>
                <a:cubicBezTo>
                  <a:pt x="5226802" y="4804641"/>
                  <a:pt x="5228126" y="4801344"/>
                  <a:pt x="5229736" y="4797345"/>
                </a:cubicBezTo>
                <a:cubicBezTo>
                  <a:pt x="5231346" y="4793346"/>
                  <a:pt x="5233397" y="4788438"/>
                  <a:pt x="5235891" y="4782621"/>
                </a:cubicBezTo>
                <a:cubicBezTo>
                  <a:pt x="5238383" y="4776804"/>
                  <a:pt x="5241447" y="4769689"/>
                  <a:pt x="5245083" y="4761276"/>
                </a:cubicBezTo>
                <a:cubicBezTo>
                  <a:pt x="5257651" y="4760860"/>
                  <a:pt x="5270998" y="4760601"/>
                  <a:pt x="5285125" y="4760497"/>
                </a:cubicBezTo>
                <a:cubicBezTo>
                  <a:pt x="5299251" y="4760393"/>
                  <a:pt x="5314884" y="4760341"/>
                  <a:pt x="5332022" y="4760341"/>
                </a:cubicBezTo>
                <a:cubicBezTo>
                  <a:pt x="5337319" y="4774883"/>
                  <a:pt x="5341915" y="4787970"/>
                  <a:pt x="5345810" y="4799604"/>
                </a:cubicBezTo>
                <a:cubicBezTo>
                  <a:pt x="5349706" y="4811237"/>
                  <a:pt x="5353003" y="4821416"/>
                  <a:pt x="5355704" y="4830141"/>
                </a:cubicBezTo>
                <a:cubicBezTo>
                  <a:pt x="5348018" y="4830868"/>
                  <a:pt x="5342098" y="4832011"/>
                  <a:pt x="5337942" y="4833569"/>
                </a:cubicBezTo>
                <a:cubicBezTo>
                  <a:pt x="5333788" y="4835127"/>
                  <a:pt x="5330697" y="4836789"/>
                  <a:pt x="5328672" y="4838555"/>
                </a:cubicBezTo>
                <a:cubicBezTo>
                  <a:pt x="5326646" y="4840321"/>
                  <a:pt x="5325452" y="4842060"/>
                  <a:pt x="5325088" y="4843774"/>
                </a:cubicBezTo>
                <a:cubicBezTo>
                  <a:pt x="5324725" y="4845488"/>
                  <a:pt x="5324543" y="4846864"/>
                  <a:pt x="5324543" y="4847903"/>
                </a:cubicBezTo>
                <a:cubicBezTo>
                  <a:pt x="5325166" y="4847799"/>
                  <a:pt x="5327218" y="4847617"/>
                  <a:pt x="5330697" y="4847358"/>
                </a:cubicBezTo>
                <a:cubicBezTo>
                  <a:pt x="5334177" y="4847098"/>
                  <a:pt x="5338565" y="4846812"/>
                  <a:pt x="5343863" y="4846501"/>
                </a:cubicBezTo>
                <a:cubicBezTo>
                  <a:pt x="5349160" y="4846189"/>
                  <a:pt x="5355055" y="4845930"/>
                  <a:pt x="5361547" y="4845722"/>
                </a:cubicBezTo>
                <a:cubicBezTo>
                  <a:pt x="5368039" y="4845514"/>
                  <a:pt x="5374608" y="4845410"/>
                  <a:pt x="5381256" y="4845410"/>
                </a:cubicBezTo>
                <a:cubicBezTo>
                  <a:pt x="5387488" y="4845410"/>
                  <a:pt x="5393486" y="4845514"/>
                  <a:pt x="5399251" y="4845722"/>
                </a:cubicBezTo>
                <a:cubicBezTo>
                  <a:pt x="5405016" y="4845930"/>
                  <a:pt x="5410261" y="4846137"/>
                  <a:pt x="5414987" y="4846345"/>
                </a:cubicBezTo>
                <a:cubicBezTo>
                  <a:pt x="5419714" y="4846553"/>
                  <a:pt x="5423739" y="4846786"/>
                  <a:pt x="5427063" y="4847046"/>
                </a:cubicBezTo>
                <a:cubicBezTo>
                  <a:pt x="5430386" y="4847306"/>
                  <a:pt x="5432671" y="4847488"/>
                  <a:pt x="5433918" y="4847592"/>
                </a:cubicBezTo>
                <a:lnTo>
                  <a:pt x="5440150" y="4833569"/>
                </a:lnTo>
                <a:cubicBezTo>
                  <a:pt x="5431114" y="4832946"/>
                  <a:pt x="5424024" y="4832297"/>
                  <a:pt x="5418883" y="4831622"/>
                </a:cubicBezTo>
                <a:cubicBezTo>
                  <a:pt x="5413741" y="4830946"/>
                  <a:pt x="5409742" y="4829934"/>
                  <a:pt x="5406886" y="4828583"/>
                </a:cubicBezTo>
                <a:cubicBezTo>
                  <a:pt x="5404029" y="4827233"/>
                  <a:pt x="5401926" y="4825467"/>
                  <a:pt x="5400576" y="4823286"/>
                </a:cubicBezTo>
                <a:cubicBezTo>
                  <a:pt x="5399225" y="4821105"/>
                  <a:pt x="5397771" y="4818196"/>
                  <a:pt x="5396213" y="4814561"/>
                </a:cubicBezTo>
                <a:cubicBezTo>
                  <a:pt x="5394551" y="4811029"/>
                  <a:pt x="5392630" y="4806485"/>
                  <a:pt x="5390448" y="4800928"/>
                </a:cubicBezTo>
                <a:cubicBezTo>
                  <a:pt x="5388267" y="4795371"/>
                  <a:pt x="5385722" y="4788542"/>
                  <a:pt x="5382814" y="4780440"/>
                </a:cubicBezTo>
                <a:cubicBezTo>
                  <a:pt x="5379906" y="4772338"/>
                  <a:pt x="5376530" y="4762808"/>
                  <a:pt x="5372687" y="4751850"/>
                </a:cubicBezTo>
                <a:cubicBezTo>
                  <a:pt x="5368844" y="4740891"/>
                  <a:pt x="5364429" y="4728245"/>
                  <a:pt x="5359443" y="4713911"/>
                </a:cubicBezTo>
                <a:cubicBezTo>
                  <a:pt x="5353419" y="4696773"/>
                  <a:pt x="5348277" y="4681997"/>
                  <a:pt x="5344019" y="4669585"/>
                </a:cubicBezTo>
                <a:cubicBezTo>
                  <a:pt x="5339760" y="4657173"/>
                  <a:pt x="5336151" y="4646318"/>
                  <a:pt x="5333190" y="4637022"/>
                </a:cubicBezTo>
                <a:cubicBezTo>
                  <a:pt x="5330230" y="4627725"/>
                  <a:pt x="5327737" y="4619598"/>
                  <a:pt x="5325712" y="4612638"/>
                </a:cubicBezTo>
                <a:cubicBezTo>
                  <a:pt x="5323686" y="4605679"/>
                  <a:pt x="5321842" y="4599031"/>
                  <a:pt x="5320181" y="4592695"/>
                </a:cubicBezTo>
                <a:close/>
                <a:moveTo>
                  <a:pt x="7267280" y="4592384"/>
                </a:moveTo>
                <a:cubicBezTo>
                  <a:pt x="7254296" y="4592384"/>
                  <a:pt x="7242066" y="4594202"/>
                  <a:pt x="7230588" y="4597837"/>
                </a:cubicBezTo>
                <a:cubicBezTo>
                  <a:pt x="7219111" y="4601472"/>
                  <a:pt x="7209113" y="4606588"/>
                  <a:pt x="7200596" y="4613184"/>
                </a:cubicBezTo>
                <a:cubicBezTo>
                  <a:pt x="7192079" y="4619779"/>
                  <a:pt x="7185353" y="4627674"/>
                  <a:pt x="7180419" y="4636866"/>
                </a:cubicBezTo>
                <a:cubicBezTo>
                  <a:pt x="7175486" y="4646058"/>
                  <a:pt x="7173019" y="4656212"/>
                  <a:pt x="7173019" y="4667326"/>
                </a:cubicBezTo>
                <a:cubicBezTo>
                  <a:pt x="7173019" y="4673870"/>
                  <a:pt x="7173901" y="4679868"/>
                  <a:pt x="7175667" y="4685321"/>
                </a:cubicBezTo>
                <a:cubicBezTo>
                  <a:pt x="7177433" y="4690774"/>
                  <a:pt x="7179874" y="4695786"/>
                  <a:pt x="7182990" y="4700356"/>
                </a:cubicBezTo>
                <a:cubicBezTo>
                  <a:pt x="7186106" y="4704927"/>
                  <a:pt x="7189767" y="4709081"/>
                  <a:pt x="7193974" y="4712821"/>
                </a:cubicBezTo>
                <a:cubicBezTo>
                  <a:pt x="7198181" y="4716560"/>
                  <a:pt x="7202725" y="4720040"/>
                  <a:pt x="7207607" y="4723260"/>
                </a:cubicBezTo>
                <a:cubicBezTo>
                  <a:pt x="7212489" y="4726479"/>
                  <a:pt x="7217604" y="4729492"/>
                  <a:pt x="7222954" y="4732296"/>
                </a:cubicBezTo>
                <a:cubicBezTo>
                  <a:pt x="7228303" y="4735101"/>
                  <a:pt x="7233678" y="4737801"/>
                  <a:pt x="7239080" y="4740398"/>
                </a:cubicBezTo>
                <a:cubicBezTo>
                  <a:pt x="7246974" y="4744345"/>
                  <a:pt x="7254452" y="4748136"/>
                  <a:pt x="7261515" y="4751772"/>
                </a:cubicBezTo>
                <a:cubicBezTo>
                  <a:pt x="7268579" y="4755407"/>
                  <a:pt x="7274759" y="4759354"/>
                  <a:pt x="7280056" y="4763613"/>
                </a:cubicBezTo>
                <a:cubicBezTo>
                  <a:pt x="7285354" y="4767872"/>
                  <a:pt x="7289560" y="4772624"/>
                  <a:pt x="7292676" y="4777869"/>
                </a:cubicBezTo>
                <a:cubicBezTo>
                  <a:pt x="7295792" y="4783114"/>
                  <a:pt x="7297350" y="4789321"/>
                  <a:pt x="7297350" y="4796488"/>
                </a:cubicBezTo>
                <a:cubicBezTo>
                  <a:pt x="7297350" y="4802512"/>
                  <a:pt x="7296234" y="4807732"/>
                  <a:pt x="7294001" y="4812146"/>
                </a:cubicBezTo>
                <a:cubicBezTo>
                  <a:pt x="7291767" y="4816560"/>
                  <a:pt x="7288703" y="4820248"/>
                  <a:pt x="7284808" y="4823208"/>
                </a:cubicBezTo>
                <a:cubicBezTo>
                  <a:pt x="7280913" y="4826168"/>
                  <a:pt x="7276239" y="4828376"/>
                  <a:pt x="7270786" y="4829830"/>
                </a:cubicBezTo>
                <a:cubicBezTo>
                  <a:pt x="7265333" y="4831284"/>
                  <a:pt x="7259438" y="4832011"/>
                  <a:pt x="7253102" y="4832011"/>
                </a:cubicBezTo>
                <a:cubicBezTo>
                  <a:pt x="7245935" y="4832011"/>
                  <a:pt x="7238716" y="4830998"/>
                  <a:pt x="7231445" y="4828973"/>
                </a:cubicBezTo>
                <a:cubicBezTo>
                  <a:pt x="7224174" y="4826947"/>
                  <a:pt x="7217527" y="4823598"/>
                  <a:pt x="7211502" y="4818923"/>
                </a:cubicBezTo>
                <a:cubicBezTo>
                  <a:pt x="7205478" y="4814249"/>
                  <a:pt x="7200362" y="4808043"/>
                  <a:pt x="7196155" y="4800305"/>
                </a:cubicBezTo>
                <a:cubicBezTo>
                  <a:pt x="7191949" y="4792567"/>
                  <a:pt x="7189326" y="4782985"/>
                  <a:pt x="7188287" y="4771559"/>
                </a:cubicBezTo>
                <a:lnTo>
                  <a:pt x="7174577" y="4772805"/>
                </a:lnTo>
                <a:cubicBezTo>
                  <a:pt x="7174369" y="4781842"/>
                  <a:pt x="7174161" y="4789528"/>
                  <a:pt x="7173953" y="4795864"/>
                </a:cubicBezTo>
                <a:cubicBezTo>
                  <a:pt x="7173746" y="4802200"/>
                  <a:pt x="7173590" y="4807472"/>
                  <a:pt x="7173486" y="4811679"/>
                </a:cubicBezTo>
                <a:cubicBezTo>
                  <a:pt x="7173382" y="4815885"/>
                  <a:pt x="7173330" y="4819131"/>
                  <a:pt x="7173330" y="4821416"/>
                </a:cubicBezTo>
                <a:cubicBezTo>
                  <a:pt x="7173226" y="4823805"/>
                  <a:pt x="7173174" y="4825571"/>
                  <a:pt x="7173174" y="4826714"/>
                </a:cubicBezTo>
                <a:cubicBezTo>
                  <a:pt x="7173071" y="4827960"/>
                  <a:pt x="7173019" y="4828739"/>
                  <a:pt x="7173019" y="4829051"/>
                </a:cubicBezTo>
                <a:lnTo>
                  <a:pt x="7173019" y="4829518"/>
                </a:lnTo>
                <a:cubicBezTo>
                  <a:pt x="7173019" y="4832323"/>
                  <a:pt x="7175148" y="4835023"/>
                  <a:pt x="7179407" y="4837620"/>
                </a:cubicBezTo>
                <a:cubicBezTo>
                  <a:pt x="7183665" y="4840217"/>
                  <a:pt x="7189092" y="4842476"/>
                  <a:pt x="7195688" y="4844398"/>
                </a:cubicBezTo>
                <a:cubicBezTo>
                  <a:pt x="7202284" y="4846319"/>
                  <a:pt x="7209581" y="4847851"/>
                  <a:pt x="7217579" y="4848994"/>
                </a:cubicBezTo>
                <a:cubicBezTo>
                  <a:pt x="7225577" y="4850136"/>
                  <a:pt x="7233263" y="4850708"/>
                  <a:pt x="7240638" y="4850708"/>
                </a:cubicBezTo>
                <a:cubicBezTo>
                  <a:pt x="7248843" y="4850708"/>
                  <a:pt x="7256919" y="4849955"/>
                  <a:pt x="7264865" y="4848448"/>
                </a:cubicBezTo>
                <a:cubicBezTo>
                  <a:pt x="7272811" y="4846942"/>
                  <a:pt x="7280342" y="4844761"/>
                  <a:pt x="7287457" y="4841905"/>
                </a:cubicBezTo>
                <a:cubicBezTo>
                  <a:pt x="7294572" y="4839048"/>
                  <a:pt x="7301142" y="4835517"/>
                  <a:pt x="7307166" y="4831310"/>
                </a:cubicBezTo>
                <a:cubicBezTo>
                  <a:pt x="7313190" y="4827103"/>
                  <a:pt x="7318410" y="4822325"/>
                  <a:pt x="7322824" y="4816976"/>
                </a:cubicBezTo>
                <a:cubicBezTo>
                  <a:pt x="7327239" y="4811627"/>
                  <a:pt x="7330693" y="4805706"/>
                  <a:pt x="7333185" y="4799214"/>
                </a:cubicBezTo>
                <a:cubicBezTo>
                  <a:pt x="7335678" y="4792722"/>
                  <a:pt x="7336925" y="4785685"/>
                  <a:pt x="7336925" y="4778103"/>
                </a:cubicBezTo>
                <a:cubicBezTo>
                  <a:pt x="7336925" y="4768131"/>
                  <a:pt x="7334847" y="4759458"/>
                  <a:pt x="7330693" y="4752083"/>
                </a:cubicBezTo>
                <a:cubicBezTo>
                  <a:pt x="7326538" y="4744709"/>
                  <a:pt x="7321085" y="4738191"/>
                  <a:pt x="7314333" y="4732530"/>
                </a:cubicBezTo>
                <a:cubicBezTo>
                  <a:pt x="7307582" y="4726869"/>
                  <a:pt x="7299947" y="4721805"/>
                  <a:pt x="7291430" y="4717339"/>
                </a:cubicBezTo>
                <a:cubicBezTo>
                  <a:pt x="7282913" y="4712873"/>
                  <a:pt x="7274291" y="4708510"/>
                  <a:pt x="7265566" y="4704251"/>
                </a:cubicBezTo>
                <a:cubicBezTo>
                  <a:pt x="7257776" y="4700512"/>
                  <a:pt x="7250453" y="4696799"/>
                  <a:pt x="7243598" y="4693111"/>
                </a:cubicBezTo>
                <a:cubicBezTo>
                  <a:pt x="7236743" y="4689424"/>
                  <a:pt x="7230770" y="4685399"/>
                  <a:pt x="7225680" y="4681037"/>
                </a:cubicBezTo>
                <a:cubicBezTo>
                  <a:pt x="7220591" y="4676674"/>
                  <a:pt x="7216566" y="4671818"/>
                  <a:pt x="7213606" y="4666469"/>
                </a:cubicBezTo>
                <a:cubicBezTo>
                  <a:pt x="7210645" y="4661120"/>
                  <a:pt x="7209165" y="4654861"/>
                  <a:pt x="7209165" y="4647694"/>
                </a:cubicBezTo>
                <a:cubicBezTo>
                  <a:pt x="7209165" y="4641358"/>
                  <a:pt x="7210334" y="4635931"/>
                  <a:pt x="7212671" y="4631413"/>
                </a:cubicBezTo>
                <a:cubicBezTo>
                  <a:pt x="7215008" y="4626894"/>
                  <a:pt x="7218202" y="4623181"/>
                  <a:pt x="7222253" y="4620273"/>
                </a:cubicBezTo>
                <a:cubicBezTo>
                  <a:pt x="7226304" y="4617364"/>
                  <a:pt x="7231056" y="4615261"/>
                  <a:pt x="7236509" y="4613963"/>
                </a:cubicBezTo>
                <a:cubicBezTo>
                  <a:pt x="7241962" y="4612664"/>
                  <a:pt x="7247805" y="4612015"/>
                  <a:pt x="7254037" y="4612015"/>
                </a:cubicBezTo>
                <a:cubicBezTo>
                  <a:pt x="7270137" y="4612015"/>
                  <a:pt x="7282809" y="4616170"/>
                  <a:pt x="7292053" y="4624480"/>
                </a:cubicBezTo>
                <a:cubicBezTo>
                  <a:pt x="7301298" y="4632789"/>
                  <a:pt x="7307010" y="4645565"/>
                  <a:pt x="7309192" y="4662807"/>
                </a:cubicBezTo>
                <a:lnTo>
                  <a:pt x="7322902" y="4661561"/>
                </a:lnTo>
                <a:cubicBezTo>
                  <a:pt x="7322695" y="4656783"/>
                  <a:pt x="7322539" y="4651486"/>
                  <a:pt x="7322435" y="4645669"/>
                </a:cubicBezTo>
                <a:cubicBezTo>
                  <a:pt x="7322331" y="4639852"/>
                  <a:pt x="7322279" y="4634347"/>
                  <a:pt x="7322279" y="4629154"/>
                </a:cubicBezTo>
                <a:lnTo>
                  <a:pt x="7322279" y="4608899"/>
                </a:lnTo>
                <a:cubicBezTo>
                  <a:pt x="7322279" y="4607341"/>
                  <a:pt x="7322201" y="4606095"/>
                  <a:pt x="7322045" y="4605160"/>
                </a:cubicBezTo>
                <a:cubicBezTo>
                  <a:pt x="7321890" y="4604225"/>
                  <a:pt x="7321604" y="4603446"/>
                  <a:pt x="7321189" y="4602823"/>
                </a:cubicBezTo>
                <a:cubicBezTo>
                  <a:pt x="7320773" y="4602199"/>
                  <a:pt x="7320150" y="4601680"/>
                  <a:pt x="7319319" y="4601265"/>
                </a:cubicBezTo>
                <a:cubicBezTo>
                  <a:pt x="7318488" y="4600849"/>
                  <a:pt x="7317397" y="4600382"/>
                  <a:pt x="7316047" y="4599862"/>
                </a:cubicBezTo>
                <a:cubicBezTo>
                  <a:pt x="7309399" y="4597785"/>
                  <a:pt x="7301739" y="4596019"/>
                  <a:pt x="7293066" y="4594565"/>
                </a:cubicBezTo>
                <a:cubicBezTo>
                  <a:pt x="7284393" y="4593111"/>
                  <a:pt x="7275797" y="4592384"/>
                  <a:pt x="7267280" y="4592384"/>
                </a:cubicBezTo>
                <a:close/>
                <a:moveTo>
                  <a:pt x="7031855" y="4592384"/>
                </a:moveTo>
                <a:cubicBezTo>
                  <a:pt x="7018975" y="4592384"/>
                  <a:pt x="7006433" y="4593682"/>
                  <a:pt x="6994228" y="4596279"/>
                </a:cubicBezTo>
                <a:cubicBezTo>
                  <a:pt x="6982023" y="4598876"/>
                  <a:pt x="6970520" y="4602771"/>
                  <a:pt x="6959718" y="4607964"/>
                </a:cubicBezTo>
                <a:cubicBezTo>
                  <a:pt x="6948915" y="4613158"/>
                  <a:pt x="6939021" y="4619598"/>
                  <a:pt x="6930037" y="4627284"/>
                </a:cubicBezTo>
                <a:cubicBezTo>
                  <a:pt x="6921052" y="4634970"/>
                  <a:pt x="6913314" y="4643877"/>
                  <a:pt x="6906822" y="4654004"/>
                </a:cubicBezTo>
                <a:cubicBezTo>
                  <a:pt x="6900330" y="4664132"/>
                  <a:pt x="6895292" y="4675480"/>
                  <a:pt x="6891709" y="4688048"/>
                </a:cubicBezTo>
                <a:cubicBezTo>
                  <a:pt x="6888125" y="4700616"/>
                  <a:pt x="6886334" y="4714327"/>
                  <a:pt x="6886334" y="4729180"/>
                </a:cubicBezTo>
                <a:cubicBezTo>
                  <a:pt x="6886334" y="4748084"/>
                  <a:pt x="6889294" y="4765041"/>
                  <a:pt x="6895215" y="4780050"/>
                </a:cubicBezTo>
                <a:cubicBezTo>
                  <a:pt x="6901135" y="4795059"/>
                  <a:pt x="6909704" y="4807809"/>
                  <a:pt x="6920922" y="4818300"/>
                </a:cubicBezTo>
                <a:cubicBezTo>
                  <a:pt x="6932140" y="4828791"/>
                  <a:pt x="6945799" y="4836815"/>
                  <a:pt x="6961899" y="4842372"/>
                </a:cubicBezTo>
                <a:cubicBezTo>
                  <a:pt x="6977999" y="4847929"/>
                  <a:pt x="6996280" y="4850708"/>
                  <a:pt x="7016742" y="4850708"/>
                </a:cubicBezTo>
                <a:cubicBezTo>
                  <a:pt x="7026817" y="4850708"/>
                  <a:pt x="7036789" y="4850110"/>
                  <a:pt x="7046656" y="4848916"/>
                </a:cubicBezTo>
                <a:cubicBezTo>
                  <a:pt x="7056524" y="4847721"/>
                  <a:pt x="7065743" y="4846397"/>
                  <a:pt x="7074312" y="4844943"/>
                </a:cubicBezTo>
                <a:cubicBezTo>
                  <a:pt x="7082881" y="4843489"/>
                  <a:pt x="7090489" y="4842086"/>
                  <a:pt x="7097137" y="4840736"/>
                </a:cubicBezTo>
                <a:cubicBezTo>
                  <a:pt x="7103785" y="4839386"/>
                  <a:pt x="7108926" y="4838555"/>
                  <a:pt x="7112562" y="4838243"/>
                </a:cubicBezTo>
                <a:cubicBezTo>
                  <a:pt x="7112250" y="4833465"/>
                  <a:pt x="7111990" y="4829103"/>
                  <a:pt x="7111783" y="4825156"/>
                </a:cubicBezTo>
                <a:cubicBezTo>
                  <a:pt x="7111575" y="4821209"/>
                  <a:pt x="7111419" y="4817365"/>
                  <a:pt x="7111315" y="4813626"/>
                </a:cubicBezTo>
                <a:cubicBezTo>
                  <a:pt x="7111211" y="4809887"/>
                  <a:pt x="7111133" y="4806199"/>
                  <a:pt x="7111082" y="4802564"/>
                </a:cubicBezTo>
                <a:cubicBezTo>
                  <a:pt x="7111030" y="4798929"/>
                  <a:pt x="7111004" y="4795033"/>
                  <a:pt x="7111004" y="4790879"/>
                </a:cubicBezTo>
                <a:cubicBezTo>
                  <a:pt x="7111004" y="4774260"/>
                  <a:pt x="7111315" y="4760653"/>
                  <a:pt x="7111939" y="4750058"/>
                </a:cubicBezTo>
                <a:cubicBezTo>
                  <a:pt x="7119833" y="4749331"/>
                  <a:pt x="7125987" y="4748188"/>
                  <a:pt x="7130401" y="4746630"/>
                </a:cubicBezTo>
                <a:cubicBezTo>
                  <a:pt x="7134816" y="4745072"/>
                  <a:pt x="7138036" y="4743358"/>
                  <a:pt x="7140061" y="4741489"/>
                </a:cubicBezTo>
                <a:cubicBezTo>
                  <a:pt x="7142087" y="4739619"/>
                  <a:pt x="7143307" y="4737775"/>
                  <a:pt x="7143723" y="4735958"/>
                </a:cubicBezTo>
                <a:cubicBezTo>
                  <a:pt x="7144138" y="4734140"/>
                  <a:pt x="7144346" y="4732608"/>
                  <a:pt x="7144346" y="4731361"/>
                </a:cubicBezTo>
                <a:cubicBezTo>
                  <a:pt x="7144138" y="4731361"/>
                  <a:pt x="7142788" y="4731517"/>
                  <a:pt x="7140295" y="4731829"/>
                </a:cubicBezTo>
                <a:cubicBezTo>
                  <a:pt x="7137802" y="4732140"/>
                  <a:pt x="7134270" y="4732452"/>
                  <a:pt x="7129700" y="4732764"/>
                </a:cubicBezTo>
                <a:cubicBezTo>
                  <a:pt x="7125130" y="4733075"/>
                  <a:pt x="7119625" y="4733387"/>
                  <a:pt x="7113185" y="4733698"/>
                </a:cubicBezTo>
                <a:cubicBezTo>
                  <a:pt x="7106745" y="4734010"/>
                  <a:pt x="7099526" y="4734166"/>
                  <a:pt x="7091528" y="4734166"/>
                </a:cubicBezTo>
                <a:cubicBezTo>
                  <a:pt x="7086231" y="4734166"/>
                  <a:pt x="7080362" y="4734088"/>
                  <a:pt x="7073922" y="4733932"/>
                </a:cubicBezTo>
                <a:cubicBezTo>
                  <a:pt x="7067482" y="4733776"/>
                  <a:pt x="7061380" y="4733621"/>
                  <a:pt x="7055615" y="4733465"/>
                </a:cubicBezTo>
                <a:cubicBezTo>
                  <a:pt x="7049850" y="4733309"/>
                  <a:pt x="7044839" y="4733127"/>
                  <a:pt x="7040580" y="4732919"/>
                </a:cubicBezTo>
                <a:cubicBezTo>
                  <a:pt x="7036321" y="4732712"/>
                  <a:pt x="7033725" y="4732504"/>
                  <a:pt x="7032790" y="4732296"/>
                </a:cubicBezTo>
                <a:lnTo>
                  <a:pt x="7027804" y="4746007"/>
                </a:lnTo>
                <a:cubicBezTo>
                  <a:pt x="7037776" y="4746838"/>
                  <a:pt x="7045488" y="4747513"/>
                  <a:pt x="7050941" y="4748032"/>
                </a:cubicBezTo>
                <a:cubicBezTo>
                  <a:pt x="7056394" y="4748552"/>
                  <a:pt x="7060445" y="4749279"/>
                  <a:pt x="7063094" y="4750214"/>
                </a:cubicBezTo>
                <a:cubicBezTo>
                  <a:pt x="7065743" y="4751149"/>
                  <a:pt x="7067326" y="4752447"/>
                  <a:pt x="7067846" y="4754109"/>
                </a:cubicBezTo>
                <a:cubicBezTo>
                  <a:pt x="7068365" y="4755771"/>
                  <a:pt x="7068729" y="4758056"/>
                  <a:pt x="7068937" y="4760964"/>
                </a:cubicBezTo>
                <a:cubicBezTo>
                  <a:pt x="7069144" y="4763873"/>
                  <a:pt x="7069326" y="4767274"/>
                  <a:pt x="7069482" y="4771169"/>
                </a:cubicBezTo>
                <a:cubicBezTo>
                  <a:pt x="7069638" y="4775065"/>
                  <a:pt x="7069767" y="4779635"/>
                  <a:pt x="7069871" y="4784880"/>
                </a:cubicBezTo>
                <a:cubicBezTo>
                  <a:pt x="7069975" y="4790126"/>
                  <a:pt x="7070053" y="4796124"/>
                  <a:pt x="7070105" y="4802876"/>
                </a:cubicBezTo>
                <a:cubicBezTo>
                  <a:pt x="7070157" y="4809627"/>
                  <a:pt x="7070183" y="4817262"/>
                  <a:pt x="7070183" y="4825779"/>
                </a:cubicBezTo>
                <a:cubicBezTo>
                  <a:pt x="7067171" y="4826921"/>
                  <a:pt x="7063847" y="4827856"/>
                  <a:pt x="7060211" y="4828583"/>
                </a:cubicBezTo>
                <a:cubicBezTo>
                  <a:pt x="7056576" y="4829310"/>
                  <a:pt x="7052889" y="4829908"/>
                  <a:pt x="7049149" y="4830375"/>
                </a:cubicBezTo>
                <a:cubicBezTo>
                  <a:pt x="7045410" y="4830843"/>
                  <a:pt x="7041774" y="4831180"/>
                  <a:pt x="7038243" y="4831388"/>
                </a:cubicBezTo>
                <a:cubicBezTo>
                  <a:pt x="7034711" y="4831596"/>
                  <a:pt x="7031595" y="4831699"/>
                  <a:pt x="7028895" y="4831699"/>
                </a:cubicBezTo>
                <a:cubicBezTo>
                  <a:pt x="7016950" y="4831699"/>
                  <a:pt x="7006225" y="4830141"/>
                  <a:pt x="6996721" y="4827025"/>
                </a:cubicBezTo>
                <a:cubicBezTo>
                  <a:pt x="6987217" y="4823909"/>
                  <a:pt x="6978830" y="4819573"/>
                  <a:pt x="6971559" y="4814016"/>
                </a:cubicBezTo>
                <a:cubicBezTo>
                  <a:pt x="6964288" y="4808459"/>
                  <a:pt x="6958108" y="4801837"/>
                  <a:pt x="6953018" y="4794151"/>
                </a:cubicBezTo>
                <a:cubicBezTo>
                  <a:pt x="6947928" y="4786464"/>
                  <a:pt x="6943774" y="4778077"/>
                  <a:pt x="6940554" y="4768988"/>
                </a:cubicBezTo>
                <a:cubicBezTo>
                  <a:pt x="6937334" y="4759900"/>
                  <a:pt x="6934971" y="4750266"/>
                  <a:pt x="6933465" y="4740086"/>
                </a:cubicBezTo>
                <a:cubicBezTo>
                  <a:pt x="6931958" y="4729907"/>
                  <a:pt x="6931205" y="4719520"/>
                  <a:pt x="6931205" y="4708926"/>
                </a:cubicBezTo>
                <a:cubicBezTo>
                  <a:pt x="6931205" y="4693864"/>
                  <a:pt x="6932737" y="4680361"/>
                  <a:pt x="6935802" y="4668416"/>
                </a:cubicBezTo>
                <a:cubicBezTo>
                  <a:pt x="6938866" y="4656471"/>
                  <a:pt x="6943877" y="4646344"/>
                  <a:pt x="6950837" y="4638035"/>
                </a:cubicBezTo>
                <a:cubicBezTo>
                  <a:pt x="6957796" y="4629725"/>
                  <a:pt x="6966910" y="4623363"/>
                  <a:pt x="6978180" y="4618948"/>
                </a:cubicBezTo>
                <a:cubicBezTo>
                  <a:pt x="6989450" y="4614534"/>
                  <a:pt x="7003239" y="4612327"/>
                  <a:pt x="7019546" y="4612327"/>
                </a:cubicBezTo>
                <a:cubicBezTo>
                  <a:pt x="7042086" y="4612327"/>
                  <a:pt x="7059380" y="4616715"/>
                  <a:pt x="7071429" y="4625492"/>
                </a:cubicBezTo>
                <a:cubicBezTo>
                  <a:pt x="7083478" y="4634269"/>
                  <a:pt x="7091061" y="4647746"/>
                  <a:pt x="7094177" y="4665924"/>
                </a:cubicBezTo>
                <a:lnTo>
                  <a:pt x="7107888" y="4664677"/>
                </a:lnTo>
                <a:cubicBezTo>
                  <a:pt x="7107680" y="4660107"/>
                  <a:pt x="7107576" y="4655173"/>
                  <a:pt x="7107576" y="4649876"/>
                </a:cubicBezTo>
                <a:cubicBezTo>
                  <a:pt x="7107472" y="4644578"/>
                  <a:pt x="7107394" y="4639515"/>
                  <a:pt x="7107342" y="4634685"/>
                </a:cubicBezTo>
                <a:cubicBezTo>
                  <a:pt x="7107290" y="4629855"/>
                  <a:pt x="7107238" y="4625518"/>
                  <a:pt x="7107186" y="4621675"/>
                </a:cubicBezTo>
                <a:cubicBezTo>
                  <a:pt x="7107134" y="4617832"/>
                  <a:pt x="7107057" y="4615027"/>
                  <a:pt x="7106953" y="4613262"/>
                </a:cubicBezTo>
                <a:cubicBezTo>
                  <a:pt x="7106849" y="4611600"/>
                  <a:pt x="7106615" y="4610249"/>
                  <a:pt x="7106252" y="4609211"/>
                </a:cubicBezTo>
                <a:cubicBezTo>
                  <a:pt x="7105888" y="4608172"/>
                  <a:pt x="7105395" y="4607289"/>
                  <a:pt x="7104772" y="4606562"/>
                </a:cubicBezTo>
                <a:cubicBezTo>
                  <a:pt x="7104148" y="4605835"/>
                  <a:pt x="7103369" y="4605238"/>
                  <a:pt x="7102434" y="4604770"/>
                </a:cubicBezTo>
                <a:cubicBezTo>
                  <a:pt x="7101500" y="4604303"/>
                  <a:pt x="7100409" y="4603809"/>
                  <a:pt x="7099163" y="4603290"/>
                </a:cubicBezTo>
                <a:cubicBezTo>
                  <a:pt x="7095942" y="4601836"/>
                  <a:pt x="7091814" y="4600434"/>
                  <a:pt x="7086776" y="4599083"/>
                </a:cubicBezTo>
                <a:cubicBezTo>
                  <a:pt x="7081738" y="4597733"/>
                  <a:pt x="7076207" y="4596565"/>
                  <a:pt x="7070183" y="4595578"/>
                </a:cubicBezTo>
                <a:cubicBezTo>
                  <a:pt x="7064158" y="4594591"/>
                  <a:pt x="7057848" y="4593812"/>
                  <a:pt x="7051253" y="4593241"/>
                </a:cubicBezTo>
                <a:cubicBezTo>
                  <a:pt x="7044657" y="4592669"/>
                  <a:pt x="7038191" y="4592384"/>
                  <a:pt x="7031855" y="4592384"/>
                </a:cubicBezTo>
                <a:close/>
                <a:moveTo>
                  <a:pt x="6174605" y="4592384"/>
                </a:moveTo>
                <a:cubicBezTo>
                  <a:pt x="6161725" y="4592384"/>
                  <a:pt x="6149183" y="4593682"/>
                  <a:pt x="6136978" y="4596279"/>
                </a:cubicBezTo>
                <a:cubicBezTo>
                  <a:pt x="6124774" y="4598876"/>
                  <a:pt x="6113270" y="4602771"/>
                  <a:pt x="6102468" y="4607964"/>
                </a:cubicBezTo>
                <a:cubicBezTo>
                  <a:pt x="6091665" y="4613158"/>
                  <a:pt x="6081772" y="4619598"/>
                  <a:pt x="6072787" y="4627284"/>
                </a:cubicBezTo>
                <a:cubicBezTo>
                  <a:pt x="6063802" y="4634970"/>
                  <a:pt x="6056064" y="4643877"/>
                  <a:pt x="6049572" y="4654004"/>
                </a:cubicBezTo>
                <a:cubicBezTo>
                  <a:pt x="6043081" y="4664132"/>
                  <a:pt x="6038043" y="4675480"/>
                  <a:pt x="6034459" y="4688048"/>
                </a:cubicBezTo>
                <a:cubicBezTo>
                  <a:pt x="6030876" y="4700616"/>
                  <a:pt x="6029084" y="4714327"/>
                  <a:pt x="6029084" y="4729180"/>
                </a:cubicBezTo>
                <a:cubicBezTo>
                  <a:pt x="6029084" y="4748084"/>
                  <a:pt x="6032044" y="4765041"/>
                  <a:pt x="6037965" y="4780050"/>
                </a:cubicBezTo>
                <a:cubicBezTo>
                  <a:pt x="6043886" y="4795059"/>
                  <a:pt x="6052454" y="4807809"/>
                  <a:pt x="6063672" y="4818300"/>
                </a:cubicBezTo>
                <a:cubicBezTo>
                  <a:pt x="6074890" y="4828791"/>
                  <a:pt x="6088549" y="4836815"/>
                  <a:pt x="6104649" y="4842372"/>
                </a:cubicBezTo>
                <a:cubicBezTo>
                  <a:pt x="6120749" y="4847929"/>
                  <a:pt x="6139030" y="4850708"/>
                  <a:pt x="6159492" y="4850708"/>
                </a:cubicBezTo>
                <a:cubicBezTo>
                  <a:pt x="6169567" y="4850708"/>
                  <a:pt x="6179539" y="4850110"/>
                  <a:pt x="6189407" y="4848916"/>
                </a:cubicBezTo>
                <a:cubicBezTo>
                  <a:pt x="6199274" y="4847721"/>
                  <a:pt x="6208493" y="4846397"/>
                  <a:pt x="6217062" y="4844943"/>
                </a:cubicBezTo>
                <a:cubicBezTo>
                  <a:pt x="6225631" y="4843489"/>
                  <a:pt x="6233239" y="4842086"/>
                  <a:pt x="6239887" y="4840736"/>
                </a:cubicBezTo>
                <a:cubicBezTo>
                  <a:pt x="6246535" y="4839386"/>
                  <a:pt x="6251676" y="4838555"/>
                  <a:pt x="6255312" y="4838243"/>
                </a:cubicBezTo>
                <a:cubicBezTo>
                  <a:pt x="6255000" y="4833465"/>
                  <a:pt x="6254740" y="4829103"/>
                  <a:pt x="6254533" y="4825156"/>
                </a:cubicBezTo>
                <a:cubicBezTo>
                  <a:pt x="6254325" y="4821209"/>
                  <a:pt x="6254169" y="4817365"/>
                  <a:pt x="6254065" y="4813626"/>
                </a:cubicBezTo>
                <a:cubicBezTo>
                  <a:pt x="6253961" y="4809887"/>
                  <a:pt x="6253884" y="4806199"/>
                  <a:pt x="6253832" y="4802564"/>
                </a:cubicBezTo>
                <a:cubicBezTo>
                  <a:pt x="6253780" y="4798929"/>
                  <a:pt x="6253754" y="4795033"/>
                  <a:pt x="6253754" y="4790879"/>
                </a:cubicBezTo>
                <a:cubicBezTo>
                  <a:pt x="6253754" y="4774260"/>
                  <a:pt x="6254065" y="4760653"/>
                  <a:pt x="6254689" y="4750058"/>
                </a:cubicBezTo>
                <a:cubicBezTo>
                  <a:pt x="6262583" y="4749331"/>
                  <a:pt x="6268737" y="4748188"/>
                  <a:pt x="6273151" y="4746630"/>
                </a:cubicBezTo>
                <a:cubicBezTo>
                  <a:pt x="6277566" y="4745072"/>
                  <a:pt x="6280786" y="4743358"/>
                  <a:pt x="6282811" y="4741489"/>
                </a:cubicBezTo>
                <a:cubicBezTo>
                  <a:pt x="6284837" y="4739619"/>
                  <a:pt x="6286057" y="4737775"/>
                  <a:pt x="6286473" y="4735958"/>
                </a:cubicBezTo>
                <a:cubicBezTo>
                  <a:pt x="6286888" y="4734140"/>
                  <a:pt x="6287096" y="4732608"/>
                  <a:pt x="6287096" y="4731361"/>
                </a:cubicBezTo>
                <a:cubicBezTo>
                  <a:pt x="6286888" y="4731361"/>
                  <a:pt x="6285538" y="4731517"/>
                  <a:pt x="6283045" y="4731829"/>
                </a:cubicBezTo>
                <a:cubicBezTo>
                  <a:pt x="6280552" y="4732140"/>
                  <a:pt x="6277021" y="4732452"/>
                  <a:pt x="6272450" y="4732764"/>
                </a:cubicBezTo>
                <a:cubicBezTo>
                  <a:pt x="6267880" y="4733075"/>
                  <a:pt x="6262375" y="4733387"/>
                  <a:pt x="6255935" y="4733698"/>
                </a:cubicBezTo>
                <a:cubicBezTo>
                  <a:pt x="6249495" y="4734010"/>
                  <a:pt x="6242276" y="4734166"/>
                  <a:pt x="6234278" y="4734166"/>
                </a:cubicBezTo>
                <a:cubicBezTo>
                  <a:pt x="6228981" y="4734166"/>
                  <a:pt x="6223112" y="4734088"/>
                  <a:pt x="6216672" y="4733932"/>
                </a:cubicBezTo>
                <a:cubicBezTo>
                  <a:pt x="6210232" y="4733776"/>
                  <a:pt x="6204130" y="4733621"/>
                  <a:pt x="6198365" y="4733465"/>
                </a:cubicBezTo>
                <a:cubicBezTo>
                  <a:pt x="6192601" y="4733309"/>
                  <a:pt x="6187589" y="4733127"/>
                  <a:pt x="6183330" y="4732919"/>
                </a:cubicBezTo>
                <a:cubicBezTo>
                  <a:pt x="6179072" y="4732712"/>
                  <a:pt x="6176475" y="4732504"/>
                  <a:pt x="6175540" y="4732296"/>
                </a:cubicBezTo>
                <a:lnTo>
                  <a:pt x="6170554" y="4746007"/>
                </a:lnTo>
                <a:cubicBezTo>
                  <a:pt x="6180526" y="4746838"/>
                  <a:pt x="6188238" y="4747513"/>
                  <a:pt x="6193691" y="4748032"/>
                </a:cubicBezTo>
                <a:cubicBezTo>
                  <a:pt x="6199144" y="4748552"/>
                  <a:pt x="6203195" y="4749279"/>
                  <a:pt x="6205844" y="4750214"/>
                </a:cubicBezTo>
                <a:cubicBezTo>
                  <a:pt x="6208493" y="4751149"/>
                  <a:pt x="6210077" y="4752447"/>
                  <a:pt x="6210596" y="4754109"/>
                </a:cubicBezTo>
                <a:cubicBezTo>
                  <a:pt x="6211115" y="4755771"/>
                  <a:pt x="6211479" y="4758056"/>
                  <a:pt x="6211687" y="4760964"/>
                </a:cubicBezTo>
                <a:cubicBezTo>
                  <a:pt x="6211894" y="4763873"/>
                  <a:pt x="6212076" y="4767274"/>
                  <a:pt x="6212232" y="4771169"/>
                </a:cubicBezTo>
                <a:cubicBezTo>
                  <a:pt x="6212388" y="4775065"/>
                  <a:pt x="6212517" y="4779635"/>
                  <a:pt x="6212621" y="4784880"/>
                </a:cubicBezTo>
                <a:cubicBezTo>
                  <a:pt x="6212725" y="4790126"/>
                  <a:pt x="6212803" y="4796124"/>
                  <a:pt x="6212855" y="4802876"/>
                </a:cubicBezTo>
                <a:cubicBezTo>
                  <a:pt x="6212907" y="4809627"/>
                  <a:pt x="6212933" y="4817262"/>
                  <a:pt x="6212933" y="4825779"/>
                </a:cubicBezTo>
                <a:cubicBezTo>
                  <a:pt x="6209921" y="4826921"/>
                  <a:pt x="6206597" y="4827856"/>
                  <a:pt x="6202962" y="4828583"/>
                </a:cubicBezTo>
                <a:cubicBezTo>
                  <a:pt x="6199326" y="4829310"/>
                  <a:pt x="6195639" y="4829908"/>
                  <a:pt x="6191899" y="4830375"/>
                </a:cubicBezTo>
                <a:cubicBezTo>
                  <a:pt x="6188160" y="4830843"/>
                  <a:pt x="6184525" y="4831180"/>
                  <a:pt x="6180993" y="4831388"/>
                </a:cubicBezTo>
                <a:cubicBezTo>
                  <a:pt x="6177461" y="4831596"/>
                  <a:pt x="6174345" y="4831699"/>
                  <a:pt x="6171645" y="4831699"/>
                </a:cubicBezTo>
                <a:cubicBezTo>
                  <a:pt x="6159700" y="4831699"/>
                  <a:pt x="6148975" y="4830141"/>
                  <a:pt x="6139471" y="4827025"/>
                </a:cubicBezTo>
                <a:cubicBezTo>
                  <a:pt x="6129967" y="4823909"/>
                  <a:pt x="6121580" y="4819573"/>
                  <a:pt x="6114309" y="4814016"/>
                </a:cubicBezTo>
                <a:cubicBezTo>
                  <a:pt x="6107038" y="4808459"/>
                  <a:pt x="6100858" y="4801837"/>
                  <a:pt x="6095768" y="4794151"/>
                </a:cubicBezTo>
                <a:cubicBezTo>
                  <a:pt x="6090678" y="4786464"/>
                  <a:pt x="6086524" y="4778077"/>
                  <a:pt x="6083304" y="4768988"/>
                </a:cubicBezTo>
                <a:cubicBezTo>
                  <a:pt x="6080084" y="4759900"/>
                  <a:pt x="6077721" y="4750266"/>
                  <a:pt x="6076215" y="4740086"/>
                </a:cubicBezTo>
                <a:cubicBezTo>
                  <a:pt x="6074708" y="4729907"/>
                  <a:pt x="6073955" y="4719520"/>
                  <a:pt x="6073955" y="4708926"/>
                </a:cubicBezTo>
                <a:cubicBezTo>
                  <a:pt x="6073955" y="4693864"/>
                  <a:pt x="6075488" y="4680361"/>
                  <a:pt x="6078552" y="4668416"/>
                </a:cubicBezTo>
                <a:cubicBezTo>
                  <a:pt x="6081616" y="4656471"/>
                  <a:pt x="6086627" y="4646344"/>
                  <a:pt x="6093587" y="4638035"/>
                </a:cubicBezTo>
                <a:cubicBezTo>
                  <a:pt x="6100546" y="4629725"/>
                  <a:pt x="6109661" y="4623363"/>
                  <a:pt x="6120930" y="4618948"/>
                </a:cubicBezTo>
                <a:cubicBezTo>
                  <a:pt x="6132200" y="4614534"/>
                  <a:pt x="6145989" y="4612327"/>
                  <a:pt x="6162297" y="4612327"/>
                </a:cubicBezTo>
                <a:cubicBezTo>
                  <a:pt x="6184836" y="4612327"/>
                  <a:pt x="6202131" y="4616715"/>
                  <a:pt x="6214179" y="4625492"/>
                </a:cubicBezTo>
                <a:cubicBezTo>
                  <a:pt x="6226228" y="4634269"/>
                  <a:pt x="6233811" y="4647746"/>
                  <a:pt x="6236927" y="4665924"/>
                </a:cubicBezTo>
                <a:lnTo>
                  <a:pt x="6250638" y="4664677"/>
                </a:lnTo>
                <a:cubicBezTo>
                  <a:pt x="6250430" y="4660107"/>
                  <a:pt x="6250326" y="4655173"/>
                  <a:pt x="6250326" y="4649876"/>
                </a:cubicBezTo>
                <a:cubicBezTo>
                  <a:pt x="6250222" y="4644578"/>
                  <a:pt x="6250144" y="4639515"/>
                  <a:pt x="6250092" y="4634685"/>
                </a:cubicBezTo>
                <a:cubicBezTo>
                  <a:pt x="6250040" y="4629855"/>
                  <a:pt x="6249988" y="4625518"/>
                  <a:pt x="6249937" y="4621675"/>
                </a:cubicBezTo>
                <a:cubicBezTo>
                  <a:pt x="6249885" y="4617832"/>
                  <a:pt x="6249807" y="4615027"/>
                  <a:pt x="6249703" y="4613262"/>
                </a:cubicBezTo>
                <a:cubicBezTo>
                  <a:pt x="6249599" y="4611600"/>
                  <a:pt x="6249365" y="4610249"/>
                  <a:pt x="6249002" y="4609211"/>
                </a:cubicBezTo>
                <a:cubicBezTo>
                  <a:pt x="6248638" y="4608172"/>
                  <a:pt x="6248145" y="4607289"/>
                  <a:pt x="6247522" y="4606562"/>
                </a:cubicBezTo>
                <a:cubicBezTo>
                  <a:pt x="6246898" y="4605835"/>
                  <a:pt x="6246119" y="4605238"/>
                  <a:pt x="6245185" y="4604770"/>
                </a:cubicBezTo>
                <a:cubicBezTo>
                  <a:pt x="6244250" y="4604303"/>
                  <a:pt x="6243159" y="4603809"/>
                  <a:pt x="6241913" y="4603290"/>
                </a:cubicBezTo>
                <a:cubicBezTo>
                  <a:pt x="6238693" y="4601836"/>
                  <a:pt x="6234564" y="4600434"/>
                  <a:pt x="6229526" y="4599083"/>
                </a:cubicBezTo>
                <a:cubicBezTo>
                  <a:pt x="6224489" y="4597733"/>
                  <a:pt x="6218957" y="4596565"/>
                  <a:pt x="6212933" y="4595578"/>
                </a:cubicBezTo>
                <a:cubicBezTo>
                  <a:pt x="6206909" y="4594591"/>
                  <a:pt x="6200598" y="4593812"/>
                  <a:pt x="6194003" y="4593241"/>
                </a:cubicBezTo>
                <a:cubicBezTo>
                  <a:pt x="6187407" y="4592669"/>
                  <a:pt x="6180941" y="4592384"/>
                  <a:pt x="6174605" y="4592384"/>
                </a:cubicBezTo>
                <a:close/>
                <a:moveTo>
                  <a:pt x="5602014" y="4592384"/>
                </a:moveTo>
                <a:cubicBezTo>
                  <a:pt x="5581864" y="4592384"/>
                  <a:pt x="5563038" y="4595552"/>
                  <a:pt x="5545535" y="4601888"/>
                </a:cubicBezTo>
                <a:cubicBezTo>
                  <a:pt x="5528033" y="4608224"/>
                  <a:pt x="5512765" y="4617313"/>
                  <a:pt x="5499729" y="4629154"/>
                </a:cubicBezTo>
                <a:cubicBezTo>
                  <a:pt x="5486694" y="4640995"/>
                  <a:pt x="5476437" y="4655381"/>
                  <a:pt x="5468957" y="4672311"/>
                </a:cubicBezTo>
                <a:cubicBezTo>
                  <a:pt x="5461479" y="4689242"/>
                  <a:pt x="5457740" y="4708302"/>
                  <a:pt x="5457740" y="4729492"/>
                </a:cubicBezTo>
                <a:cubicBezTo>
                  <a:pt x="5457740" y="4748396"/>
                  <a:pt x="5460804" y="4765353"/>
                  <a:pt x="5466932" y="4780362"/>
                </a:cubicBezTo>
                <a:cubicBezTo>
                  <a:pt x="5473060" y="4795371"/>
                  <a:pt x="5481707" y="4808095"/>
                  <a:pt x="5492873" y="4818534"/>
                </a:cubicBezTo>
                <a:cubicBezTo>
                  <a:pt x="5504039" y="4828973"/>
                  <a:pt x="5517465" y="4836945"/>
                  <a:pt x="5533149" y="4842450"/>
                </a:cubicBezTo>
                <a:cubicBezTo>
                  <a:pt x="5548833" y="4847955"/>
                  <a:pt x="5566283" y="4850708"/>
                  <a:pt x="5585499" y="4850708"/>
                </a:cubicBezTo>
                <a:cubicBezTo>
                  <a:pt x="5592562" y="4850708"/>
                  <a:pt x="5600223" y="4850318"/>
                  <a:pt x="5608480" y="4849539"/>
                </a:cubicBezTo>
                <a:cubicBezTo>
                  <a:pt x="5616738" y="4848760"/>
                  <a:pt x="5624711" y="4847669"/>
                  <a:pt x="5632396" y="4846267"/>
                </a:cubicBezTo>
                <a:cubicBezTo>
                  <a:pt x="5640083" y="4844865"/>
                  <a:pt x="5646990" y="4843125"/>
                  <a:pt x="5653118" y="4841048"/>
                </a:cubicBezTo>
                <a:cubicBezTo>
                  <a:pt x="5659247" y="4838970"/>
                  <a:pt x="5663713" y="4836581"/>
                  <a:pt x="5666518" y="4833881"/>
                </a:cubicBezTo>
                <a:cubicBezTo>
                  <a:pt x="5668179" y="4832219"/>
                  <a:pt x="5669763" y="4829882"/>
                  <a:pt x="5671270" y="4826870"/>
                </a:cubicBezTo>
                <a:cubicBezTo>
                  <a:pt x="5672776" y="4823857"/>
                  <a:pt x="5674256" y="4819962"/>
                  <a:pt x="5675710" y="4815184"/>
                </a:cubicBezTo>
                <a:cubicBezTo>
                  <a:pt x="5677164" y="4810406"/>
                  <a:pt x="5678670" y="4804641"/>
                  <a:pt x="5680228" y="4797890"/>
                </a:cubicBezTo>
                <a:cubicBezTo>
                  <a:pt x="5681786" y="4791138"/>
                  <a:pt x="5683448" y="4783192"/>
                  <a:pt x="5685214" y="4774052"/>
                </a:cubicBezTo>
                <a:lnTo>
                  <a:pt x="5671192" y="4770936"/>
                </a:lnTo>
                <a:cubicBezTo>
                  <a:pt x="5667868" y="4780388"/>
                  <a:pt x="5664258" y="4788879"/>
                  <a:pt x="5660364" y="4796410"/>
                </a:cubicBezTo>
                <a:cubicBezTo>
                  <a:pt x="5656468" y="4803940"/>
                  <a:pt x="5651768" y="4810354"/>
                  <a:pt x="5646263" y="4815652"/>
                </a:cubicBezTo>
                <a:cubicBezTo>
                  <a:pt x="5640758" y="4820949"/>
                  <a:pt x="5634214" y="4825000"/>
                  <a:pt x="5626632" y="4827804"/>
                </a:cubicBezTo>
                <a:cubicBezTo>
                  <a:pt x="5619049" y="4830609"/>
                  <a:pt x="5609961" y="4832011"/>
                  <a:pt x="5599366" y="4832011"/>
                </a:cubicBezTo>
                <a:cubicBezTo>
                  <a:pt x="5588148" y="4832011"/>
                  <a:pt x="5577969" y="4830453"/>
                  <a:pt x="5568828" y="4827337"/>
                </a:cubicBezTo>
                <a:cubicBezTo>
                  <a:pt x="5559688" y="4824221"/>
                  <a:pt x="5551534" y="4819910"/>
                  <a:pt x="5544367" y="4814405"/>
                </a:cubicBezTo>
                <a:cubicBezTo>
                  <a:pt x="5537200" y="4808900"/>
                  <a:pt x="5530994" y="4802304"/>
                  <a:pt x="5525748" y="4794618"/>
                </a:cubicBezTo>
                <a:cubicBezTo>
                  <a:pt x="5520503" y="4786932"/>
                  <a:pt x="5516166" y="4778492"/>
                  <a:pt x="5512739" y="4769300"/>
                </a:cubicBezTo>
                <a:cubicBezTo>
                  <a:pt x="5509311" y="4760107"/>
                  <a:pt x="5506766" y="4750344"/>
                  <a:pt x="5505104" y="4740009"/>
                </a:cubicBezTo>
                <a:cubicBezTo>
                  <a:pt x="5503442" y="4729673"/>
                  <a:pt x="5502612" y="4719053"/>
                  <a:pt x="5502612" y="4708147"/>
                </a:cubicBezTo>
                <a:cubicBezTo>
                  <a:pt x="5502612" y="4675947"/>
                  <a:pt x="5509778" y="4651927"/>
                  <a:pt x="5524112" y="4636087"/>
                </a:cubicBezTo>
                <a:cubicBezTo>
                  <a:pt x="5538446" y="4620247"/>
                  <a:pt x="5560103" y="4612327"/>
                  <a:pt x="5589083" y="4612327"/>
                </a:cubicBezTo>
                <a:cubicBezTo>
                  <a:pt x="5599366" y="4612327"/>
                  <a:pt x="5608636" y="4613365"/>
                  <a:pt x="5616894" y="4615443"/>
                </a:cubicBezTo>
                <a:cubicBezTo>
                  <a:pt x="5625151" y="4617520"/>
                  <a:pt x="5632345" y="4620818"/>
                  <a:pt x="5638473" y="4625336"/>
                </a:cubicBezTo>
                <a:cubicBezTo>
                  <a:pt x="5644601" y="4629855"/>
                  <a:pt x="5649639" y="4635646"/>
                  <a:pt x="5653586" y="4642709"/>
                </a:cubicBezTo>
                <a:cubicBezTo>
                  <a:pt x="5657533" y="4649772"/>
                  <a:pt x="5660389" y="4658341"/>
                  <a:pt x="5662155" y="4668416"/>
                </a:cubicBezTo>
                <a:lnTo>
                  <a:pt x="5675866" y="4667170"/>
                </a:lnTo>
                <a:cubicBezTo>
                  <a:pt x="5675658" y="4662392"/>
                  <a:pt x="5675554" y="4657147"/>
                  <a:pt x="5675554" y="4651434"/>
                </a:cubicBezTo>
                <a:cubicBezTo>
                  <a:pt x="5675451" y="4645721"/>
                  <a:pt x="5675372" y="4640294"/>
                  <a:pt x="5675320" y="4635152"/>
                </a:cubicBezTo>
                <a:cubicBezTo>
                  <a:pt x="5675269" y="4630011"/>
                  <a:pt x="5675217" y="4625492"/>
                  <a:pt x="5675165" y="4621597"/>
                </a:cubicBezTo>
                <a:cubicBezTo>
                  <a:pt x="5675113" y="4617702"/>
                  <a:pt x="5675035" y="4615131"/>
                  <a:pt x="5674931" y="4613885"/>
                </a:cubicBezTo>
                <a:cubicBezTo>
                  <a:pt x="5674723" y="4610561"/>
                  <a:pt x="5674075" y="4608302"/>
                  <a:pt x="5672983" y="4607107"/>
                </a:cubicBezTo>
                <a:cubicBezTo>
                  <a:pt x="5671893" y="4605913"/>
                  <a:pt x="5670153" y="4604744"/>
                  <a:pt x="5667764" y="4603602"/>
                </a:cubicBezTo>
                <a:cubicBezTo>
                  <a:pt x="5664648" y="4602251"/>
                  <a:pt x="5660701" y="4600901"/>
                  <a:pt x="5655923" y="4599551"/>
                </a:cubicBezTo>
                <a:cubicBezTo>
                  <a:pt x="5651145" y="4598201"/>
                  <a:pt x="5645873" y="4597006"/>
                  <a:pt x="5640109" y="4595967"/>
                </a:cubicBezTo>
                <a:cubicBezTo>
                  <a:pt x="5634344" y="4594929"/>
                  <a:pt x="5628216" y="4594072"/>
                  <a:pt x="5621724" y="4593397"/>
                </a:cubicBezTo>
                <a:cubicBezTo>
                  <a:pt x="5615232" y="4592721"/>
                  <a:pt x="5608662" y="4592384"/>
                  <a:pt x="5602014" y="4592384"/>
                </a:cubicBezTo>
                <a:close/>
                <a:moveTo>
                  <a:pt x="5053097" y="4592384"/>
                </a:moveTo>
                <a:cubicBezTo>
                  <a:pt x="5044787" y="4592384"/>
                  <a:pt x="5035933" y="4592695"/>
                  <a:pt x="5026532" y="4593319"/>
                </a:cubicBezTo>
                <a:cubicBezTo>
                  <a:pt x="5017132" y="4593942"/>
                  <a:pt x="5007732" y="4594799"/>
                  <a:pt x="4998332" y="4595889"/>
                </a:cubicBezTo>
                <a:cubicBezTo>
                  <a:pt x="4988931" y="4596980"/>
                  <a:pt x="4979869" y="4598278"/>
                  <a:pt x="4971144" y="4599785"/>
                </a:cubicBezTo>
                <a:cubicBezTo>
                  <a:pt x="4962419" y="4601291"/>
                  <a:pt x="4954680" y="4602875"/>
                  <a:pt x="4947929" y="4604537"/>
                </a:cubicBezTo>
                <a:lnTo>
                  <a:pt x="4944190" y="4620117"/>
                </a:lnTo>
                <a:cubicBezTo>
                  <a:pt x="4950110" y="4618974"/>
                  <a:pt x="4956212" y="4617910"/>
                  <a:pt x="4962497" y="4616923"/>
                </a:cubicBezTo>
                <a:cubicBezTo>
                  <a:pt x="4968781" y="4615936"/>
                  <a:pt x="4975039" y="4615027"/>
                  <a:pt x="4981271" y="4614196"/>
                </a:cubicBezTo>
                <a:cubicBezTo>
                  <a:pt x="4981375" y="4617001"/>
                  <a:pt x="4981453" y="4620195"/>
                  <a:pt x="4981505" y="4623778"/>
                </a:cubicBezTo>
                <a:cubicBezTo>
                  <a:pt x="4981557" y="4627362"/>
                  <a:pt x="4981583" y="4631595"/>
                  <a:pt x="4981583" y="4636476"/>
                </a:cubicBezTo>
                <a:lnTo>
                  <a:pt x="4981583" y="4767196"/>
                </a:lnTo>
                <a:cubicBezTo>
                  <a:pt x="4981583" y="4775818"/>
                  <a:pt x="4981505" y="4784023"/>
                  <a:pt x="4981349" y="4791813"/>
                </a:cubicBezTo>
                <a:cubicBezTo>
                  <a:pt x="4981193" y="4799604"/>
                  <a:pt x="4980985" y="4806771"/>
                  <a:pt x="4980726" y="4813315"/>
                </a:cubicBezTo>
                <a:cubicBezTo>
                  <a:pt x="4980466" y="4819858"/>
                  <a:pt x="4980128" y="4825467"/>
                  <a:pt x="4979713" y="4830141"/>
                </a:cubicBezTo>
                <a:cubicBezTo>
                  <a:pt x="4971299" y="4830765"/>
                  <a:pt x="4964808" y="4831855"/>
                  <a:pt x="4960237" y="4833413"/>
                </a:cubicBezTo>
                <a:cubicBezTo>
                  <a:pt x="4955667" y="4834971"/>
                  <a:pt x="4952343" y="4836685"/>
                  <a:pt x="4950266" y="4838555"/>
                </a:cubicBezTo>
                <a:cubicBezTo>
                  <a:pt x="4948188" y="4840425"/>
                  <a:pt x="4946968" y="4842216"/>
                  <a:pt x="4946604" y="4843930"/>
                </a:cubicBezTo>
                <a:cubicBezTo>
                  <a:pt x="4946241" y="4845644"/>
                  <a:pt x="4946059" y="4846968"/>
                  <a:pt x="4946059" y="4847903"/>
                </a:cubicBezTo>
                <a:cubicBezTo>
                  <a:pt x="4946786" y="4847903"/>
                  <a:pt x="4948708" y="4847799"/>
                  <a:pt x="4951824" y="4847592"/>
                </a:cubicBezTo>
                <a:cubicBezTo>
                  <a:pt x="4954940" y="4847280"/>
                  <a:pt x="4958991" y="4846968"/>
                  <a:pt x="4963977" y="4846657"/>
                </a:cubicBezTo>
                <a:cubicBezTo>
                  <a:pt x="4968962" y="4846345"/>
                  <a:pt x="4974727" y="4846059"/>
                  <a:pt x="4981271" y="4845800"/>
                </a:cubicBezTo>
                <a:cubicBezTo>
                  <a:pt x="4987815" y="4845540"/>
                  <a:pt x="4994826" y="4845410"/>
                  <a:pt x="5002305" y="4845410"/>
                </a:cubicBezTo>
                <a:cubicBezTo>
                  <a:pt x="5007602" y="4845410"/>
                  <a:pt x="5013107" y="4845488"/>
                  <a:pt x="5018820" y="4845644"/>
                </a:cubicBezTo>
                <a:cubicBezTo>
                  <a:pt x="5024533" y="4845800"/>
                  <a:pt x="5030038" y="4845982"/>
                  <a:pt x="5035336" y="4846189"/>
                </a:cubicBezTo>
                <a:cubicBezTo>
                  <a:pt x="5040632" y="4846397"/>
                  <a:pt x="5045462" y="4846657"/>
                  <a:pt x="5049825" y="4846968"/>
                </a:cubicBezTo>
                <a:cubicBezTo>
                  <a:pt x="5054187" y="4847280"/>
                  <a:pt x="5057720" y="4847592"/>
                  <a:pt x="5060420" y="4847903"/>
                </a:cubicBezTo>
                <a:lnTo>
                  <a:pt x="5066652" y="4833569"/>
                </a:lnTo>
                <a:cubicBezTo>
                  <a:pt x="5055953" y="4832946"/>
                  <a:pt x="5047722" y="4832297"/>
                  <a:pt x="5041957" y="4831622"/>
                </a:cubicBezTo>
                <a:cubicBezTo>
                  <a:pt x="5036192" y="4830946"/>
                  <a:pt x="5031959" y="4830037"/>
                  <a:pt x="5029259" y="4828895"/>
                </a:cubicBezTo>
                <a:cubicBezTo>
                  <a:pt x="5026558" y="4827752"/>
                  <a:pt x="5024922" y="4826246"/>
                  <a:pt x="5024351" y="4824377"/>
                </a:cubicBezTo>
                <a:cubicBezTo>
                  <a:pt x="5023780" y="4822507"/>
                  <a:pt x="5023338" y="4820066"/>
                  <a:pt x="5023027" y="4817054"/>
                </a:cubicBezTo>
                <a:cubicBezTo>
                  <a:pt x="5022819" y="4813834"/>
                  <a:pt x="5022664" y="4810510"/>
                  <a:pt x="5022559" y="4807082"/>
                </a:cubicBezTo>
                <a:cubicBezTo>
                  <a:pt x="5022455" y="4803655"/>
                  <a:pt x="5022351" y="4799344"/>
                  <a:pt x="5022248" y="4794151"/>
                </a:cubicBezTo>
                <a:cubicBezTo>
                  <a:pt x="5022144" y="4788957"/>
                  <a:pt x="5022092" y="4782465"/>
                  <a:pt x="5022092" y="4774675"/>
                </a:cubicBezTo>
                <a:lnTo>
                  <a:pt x="5022092" y="4744449"/>
                </a:lnTo>
                <a:cubicBezTo>
                  <a:pt x="5032687" y="4744449"/>
                  <a:pt x="5043204" y="4743774"/>
                  <a:pt x="5053642" y="4742423"/>
                </a:cubicBezTo>
                <a:cubicBezTo>
                  <a:pt x="5064081" y="4741073"/>
                  <a:pt x="5074001" y="4738944"/>
                  <a:pt x="5083401" y="4736035"/>
                </a:cubicBezTo>
                <a:cubicBezTo>
                  <a:pt x="5092801" y="4733127"/>
                  <a:pt x="5101526" y="4729388"/>
                  <a:pt x="5109576" y="4724818"/>
                </a:cubicBezTo>
                <a:cubicBezTo>
                  <a:pt x="5117626" y="4720247"/>
                  <a:pt x="5124585" y="4714794"/>
                  <a:pt x="5130454" y="4708458"/>
                </a:cubicBezTo>
                <a:cubicBezTo>
                  <a:pt x="5136322" y="4702122"/>
                  <a:pt x="5140919" y="4694825"/>
                  <a:pt x="5144242" y="4686568"/>
                </a:cubicBezTo>
                <a:cubicBezTo>
                  <a:pt x="5147566" y="4678310"/>
                  <a:pt x="5149228" y="4668988"/>
                  <a:pt x="5149228" y="4658601"/>
                </a:cubicBezTo>
                <a:cubicBezTo>
                  <a:pt x="5149228" y="4649149"/>
                  <a:pt x="5147878" y="4640969"/>
                  <a:pt x="5145177" y="4634061"/>
                </a:cubicBezTo>
                <a:cubicBezTo>
                  <a:pt x="5142477" y="4627154"/>
                  <a:pt x="5138763" y="4621234"/>
                  <a:pt x="5134037" y="4616300"/>
                </a:cubicBezTo>
                <a:cubicBezTo>
                  <a:pt x="5129311" y="4611366"/>
                  <a:pt x="5123807" y="4607341"/>
                  <a:pt x="5117522" y="4604225"/>
                </a:cubicBezTo>
                <a:cubicBezTo>
                  <a:pt x="5111238" y="4601109"/>
                  <a:pt x="5104538" y="4598694"/>
                  <a:pt x="5097423" y="4596980"/>
                </a:cubicBezTo>
                <a:cubicBezTo>
                  <a:pt x="5090308" y="4595266"/>
                  <a:pt x="5082959" y="4594072"/>
                  <a:pt x="5075377" y="4593397"/>
                </a:cubicBezTo>
                <a:cubicBezTo>
                  <a:pt x="5067794" y="4592721"/>
                  <a:pt x="5060368" y="4592384"/>
                  <a:pt x="5053097" y="4592384"/>
                </a:cubicBezTo>
                <a:close/>
                <a:moveTo>
                  <a:pt x="4847930" y="4592384"/>
                </a:moveTo>
                <a:cubicBezTo>
                  <a:pt x="4834947" y="4592384"/>
                  <a:pt x="4822716" y="4594202"/>
                  <a:pt x="4811238" y="4597837"/>
                </a:cubicBezTo>
                <a:cubicBezTo>
                  <a:pt x="4799761" y="4601472"/>
                  <a:pt x="4789763" y="4606588"/>
                  <a:pt x="4781246" y="4613184"/>
                </a:cubicBezTo>
                <a:cubicBezTo>
                  <a:pt x="4772729" y="4619779"/>
                  <a:pt x="4766003" y="4627674"/>
                  <a:pt x="4761069" y="4636866"/>
                </a:cubicBezTo>
                <a:cubicBezTo>
                  <a:pt x="4756136" y="4646058"/>
                  <a:pt x="4753669" y="4656212"/>
                  <a:pt x="4753669" y="4667326"/>
                </a:cubicBezTo>
                <a:cubicBezTo>
                  <a:pt x="4753669" y="4673870"/>
                  <a:pt x="4754552" y="4679868"/>
                  <a:pt x="4756317" y="4685321"/>
                </a:cubicBezTo>
                <a:cubicBezTo>
                  <a:pt x="4758083" y="4690774"/>
                  <a:pt x="4760524" y="4695786"/>
                  <a:pt x="4763640" y="4700356"/>
                </a:cubicBezTo>
                <a:cubicBezTo>
                  <a:pt x="4766756" y="4704927"/>
                  <a:pt x="4770418" y="4709081"/>
                  <a:pt x="4774625" y="4712821"/>
                </a:cubicBezTo>
                <a:cubicBezTo>
                  <a:pt x="4778831" y="4716560"/>
                  <a:pt x="4783375" y="4720040"/>
                  <a:pt x="4788257" y="4723260"/>
                </a:cubicBezTo>
                <a:cubicBezTo>
                  <a:pt x="4793139" y="4726479"/>
                  <a:pt x="4798255" y="4729492"/>
                  <a:pt x="4803604" y="4732296"/>
                </a:cubicBezTo>
                <a:cubicBezTo>
                  <a:pt x="4808953" y="4735101"/>
                  <a:pt x="4814328" y="4737801"/>
                  <a:pt x="4819730" y="4740398"/>
                </a:cubicBezTo>
                <a:cubicBezTo>
                  <a:pt x="4827624" y="4744345"/>
                  <a:pt x="4835102" y="4748136"/>
                  <a:pt x="4842166" y="4751772"/>
                </a:cubicBezTo>
                <a:cubicBezTo>
                  <a:pt x="4849229" y="4755407"/>
                  <a:pt x="4855409" y="4759354"/>
                  <a:pt x="4860706" y="4763613"/>
                </a:cubicBezTo>
                <a:cubicBezTo>
                  <a:pt x="4866004" y="4767872"/>
                  <a:pt x="4870210" y="4772624"/>
                  <a:pt x="4873327" y="4777869"/>
                </a:cubicBezTo>
                <a:cubicBezTo>
                  <a:pt x="4876443" y="4783114"/>
                  <a:pt x="4878001" y="4789321"/>
                  <a:pt x="4878001" y="4796488"/>
                </a:cubicBezTo>
                <a:cubicBezTo>
                  <a:pt x="4878001" y="4802512"/>
                  <a:pt x="4876884" y="4807732"/>
                  <a:pt x="4874651" y="4812146"/>
                </a:cubicBezTo>
                <a:cubicBezTo>
                  <a:pt x="4872418" y="4816560"/>
                  <a:pt x="4869353" y="4820248"/>
                  <a:pt x="4865458" y="4823208"/>
                </a:cubicBezTo>
                <a:cubicBezTo>
                  <a:pt x="4861563" y="4826168"/>
                  <a:pt x="4856889" y="4828376"/>
                  <a:pt x="4851436" y="4829830"/>
                </a:cubicBezTo>
                <a:cubicBezTo>
                  <a:pt x="4845983" y="4831284"/>
                  <a:pt x="4840088" y="4832011"/>
                  <a:pt x="4833752" y="4832011"/>
                </a:cubicBezTo>
                <a:cubicBezTo>
                  <a:pt x="4826585" y="4832011"/>
                  <a:pt x="4819367" y="4830998"/>
                  <a:pt x="4812096" y="4828973"/>
                </a:cubicBezTo>
                <a:cubicBezTo>
                  <a:pt x="4804825" y="4826947"/>
                  <a:pt x="4798177" y="4823598"/>
                  <a:pt x="4792153" y="4818923"/>
                </a:cubicBezTo>
                <a:cubicBezTo>
                  <a:pt x="4786128" y="4814249"/>
                  <a:pt x="4781012" y="4808043"/>
                  <a:pt x="4776806" y="4800305"/>
                </a:cubicBezTo>
                <a:cubicBezTo>
                  <a:pt x="4772599" y="4792567"/>
                  <a:pt x="4769976" y="4782985"/>
                  <a:pt x="4768937" y="4771559"/>
                </a:cubicBezTo>
                <a:lnTo>
                  <a:pt x="4755227" y="4772805"/>
                </a:lnTo>
                <a:cubicBezTo>
                  <a:pt x="4755019" y="4781842"/>
                  <a:pt x="4754811" y="4789528"/>
                  <a:pt x="4754603" y="4795864"/>
                </a:cubicBezTo>
                <a:cubicBezTo>
                  <a:pt x="4754396" y="4802200"/>
                  <a:pt x="4754240" y="4807472"/>
                  <a:pt x="4754136" y="4811679"/>
                </a:cubicBezTo>
                <a:cubicBezTo>
                  <a:pt x="4754032" y="4815885"/>
                  <a:pt x="4753980" y="4819131"/>
                  <a:pt x="4753980" y="4821416"/>
                </a:cubicBezTo>
                <a:cubicBezTo>
                  <a:pt x="4753877" y="4823805"/>
                  <a:pt x="4753824" y="4825571"/>
                  <a:pt x="4753824" y="4826714"/>
                </a:cubicBezTo>
                <a:cubicBezTo>
                  <a:pt x="4753721" y="4827960"/>
                  <a:pt x="4753669" y="4828739"/>
                  <a:pt x="4753669" y="4829051"/>
                </a:cubicBezTo>
                <a:lnTo>
                  <a:pt x="4753669" y="4829518"/>
                </a:lnTo>
                <a:cubicBezTo>
                  <a:pt x="4753669" y="4832323"/>
                  <a:pt x="4755798" y="4835023"/>
                  <a:pt x="4760057" y="4837620"/>
                </a:cubicBezTo>
                <a:cubicBezTo>
                  <a:pt x="4764315" y="4840217"/>
                  <a:pt x="4769742" y="4842476"/>
                  <a:pt x="4776338" y="4844398"/>
                </a:cubicBezTo>
                <a:cubicBezTo>
                  <a:pt x="4782934" y="4846319"/>
                  <a:pt x="4790231" y="4847851"/>
                  <a:pt x="4798229" y="4848994"/>
                </a:cubicBezTo>
                <a:cubicBezTo>
                  <a:pt x="4806227" y="4850136"/>
                  <a:pt x="4813913" y="4850708"/>
                  <a:pt x="4821288" y="4850708"/>
                </a:cubicBezTo>
                <a:cubicBezTo>
                  <a:pt x="4829493" y="4850708"/>
                  <a:pt x="4837569" y="4849955"/>
                  <a:pt x="4845515" y="4848448"/>
                </a:cubicBezTo>
                <a:cubicBezTo>
                  <a:pt x="4853461" y="4846942"/>
                  <a:pt x="4860992" y="4844761"/>
                  <a:pt x="4868107" y="4841905"/>
                </a:cubicBezTo>
                <a:cubicBezTo>
                  <a:pt x="4875222" y="4839048"/>
                  <a:pt x="4881792" y="4835517"/>
                  <a:pt x="4887816" y="4831310"/>
                </a:cubicBezTo>
                <a:cubicBezTo>
                  <a:pt x="4893841" y="4827103"/>
                  <a:pt x="4899060" y="4822325"/>
                  <a:pt x="4903475" y="4816976"/>
                </a:cubicBezTo>
                <a:cubicBezTo>
                  <a:pt x="4907889" y="4811627"/>
                  <a:pt x="4911343" y="4805706"/>
                  <a:pt x="4913836" y="4799214"/>
                </a:cubicBezTo>
                <a:cubicBezTo>
                  <a:pt x="4916328" y="4792722"/>
                  <a:pt x="4917575" y="4785685"/>
                  <a:pt x="4917575" y="4778103"/>
                </a:cubicBezTo>
                <a:cubicBezTo>
                  <a:pt x="4917575" y="4768131"/>
                  <a:pt x="4915498" y="4759458"/>
                  <a:pt x="4911343" y="4752083"/>
                </a:cubicBezTo>
                <a:cubicBezTo>
                  <a:pt x="4907188" y="4744709"/>
                  <a:pt x="4901735" y="4738191"/>
                  <a:pt x="4894983" y="4732530"/>
                </a:cubicBezTo>
                <a:cubicBezTo>
                  <a:pt x="4888232" y="4726869"/>
                  <a:pt x="4880598" y="4721805"/>
                  <a:pt x="4872080" y="4717339"/>
                </a:cubicBezTo>
                <a:cubicBezTo>
                  <a:pt x="4863563" y="4712873"/>
                  <a:pt x="4854942" y="4708510"/>
                  <a:pt x="4846216" y="4704251"/>
                </a:cubicBezTo>
                <a:cubicBezTo>
                  <a:pt x="4838426" y="4700512"/>
                  <a:pt x="4831103" y="4696799"/>
                  <a:pt x="4824248" y="4693111"/>
                </a:cubicBezTo>
                <a:cubicBezTo>
                  <a:pt x="4817393" y="4689424"/>
                  <a:pt x="4811420" y="4685399"/>
                  <a:pt x="4806331" y="4681037"/>
                </a:cubicBezTo>
                <a:cubicBezTo>
                  <a:pt x="4801241" y="4676674"/>
                  <a:pt x="4797216" y="4671818"/>
                  <a:pt x="4794256" y="4666469"/>
                </a:cubicBezTo>
                <a:cubicBezTo>
                  <a:pt x="4791295" y="4661120"/>
                  <a:pt x="4789815" y="4654861"/>
                  <a:pt x="4789815" y="4647694"/>
                </a:cubicBezTo>
                <a:cubicBezTo>
                  <a:pt x="4789815" y="4641358"/>
                  <a:pt x="4790984" y="4635931"/>
                  <a:pt x="4793321" y="4631413"/>
                </a:cubicBezTo>
                <a:cubicBezTo>
                  <a:pt x="4795658" y="4626894"/>
                  <a:pt x="4798852" y="4623181"/>
                  <a:pt x="4802903" y="4620273"/>
                </a:cubicBezTo>
                <a:cubicBezTo>
                  <a:pt x="4806954" y="4617364"/>
                  <a:pt x="4811706" y="4615261"/>
                  <a:pt x="4817159" y="4613963"/>
                </a:cubicBezTo>
                <a:cubicBezTo>
                  <a:pt x="4822612" y="4612664"/>
                  <a:pt x="4828455" y="4612015"/>
                  <a:pt x="4834687" y="4612015"/>
                </a:cubicBezTo>
                <a:cubicBezTo>
                  <a:pt x="4850787" y="4612015"/>
                  <a:pt x="4863459" y="4616170"/>
                  <a:pt x="4872703" y="4624480"/>
                </a:cubicBezTo>
                <a:cubicBezTo>
                  <a:pt x="4881948" y="4632789"/>
                  <a:pt x="4887660" y="4645565"/>
                  <a:pt x="4889842" y="4662807"/>
                </a:cubicBezTo>
                <a:lnTo>
                  <a:pt x="4903553" y="4661561"/>
                </a:lnTo>
                <a:cubicBezTo>
                  <a:pt x="4903345" y="4656783"/>
                  <a:pt x="4903189" y="4651486"/>
                  <a:pt x="4903085" y="4645669"/>
                </a:cubicBezTo>
                <a:cubicBezTo>
                  <a:pt x="4902982" y="4639852"/>
                  <a:pt x="4902929" y="4634347"/>
                  <a:pt x="4902929" y="4629154"/>
                </a:cubicBezTo>
                <a:lnTo>
                  <a:pt x="4902929" y="4608899"/>
                </a:lnTo>
                <a:cubicBezTo>
                  <a:pt x="4902929" y="4607341"/>
                  <a:pt x="4902851" y="4606095"/>
                  <a:pt x="4902696" y="4605160"/>
                </a:cubicBezTo>
                <a:cubicBezTo>
                  <a:pt x="4902540" y="4604225"/>
                  <a:pt x="4902254" y="4603446"/>
                  <a:pt x="4901839" y="4602823"/>
                </a:cubicBezTo>
                <a:cubicBezTo>
                  <a:pt x="4901423" y="4602199"/>
                  <a:pt x="4900800" y="4601680"/>
                  <a:pt x="4899970" y="4601265"/>
                </a:cubicBezTo>
                <a:cubicBezTo>
                  <a:pt x="4899138" y="4600849"/>
                  <a:pt x="4898047" y="4600382"/>
                  <a:pt x="4896697" y="4599862"/>
                </a:cubicBezTo>
                <a:cubicBezTo>
                  <a:pt x="4890050" y="4597785"/>
                  <a:pt x="4882389" y="4596019"/>
                  <a:pt x="4873716" y="4594565"/>
                </a:cubicBezTo>
                <a:cubicBezTo>
                  <a:pt x="4865043" y="4593111"/>
                  <a:pt x="4856448" y="4592384"/>
                  <a:pt x="4847930" y="4592384"/>
                </a:cubicBezTo>
                <a:close/>
                <a:moveTo>
                  <a:pt x="6971860" y="2106960"/>
                </a:moveTo>
                <a:cubicBezTo>
                  <a:pt x="6820552" y="2106960"/>
                  <a:pt x="6679165" y="2126494"/>
                  <a:pt x="6547701" y="2165561"/>
                </a:cubicBezTo>
                <a:cubicBezTo>
                  <a:pt x="6416236" y="2204628"/>
                  <a:pt x="6301514" y="2263849"/>
                  <a:pt x="6203535" y="2343224"/>
                </a:cubicBezTo>
                <a:cubicBezTo>
                  <a:pt x="6105557" y="2422600"/>
                  <a:pt x="6028352" y="2521508"/>
                  <a:pt x="5971922" y="2639950"/>
                </a:cubicBezTo>
                <a:cubicBezTo>
                  <a:pt x="5915491" y="2758393"/>
                  <a:pt x="5887276" y="2896989"/>
                  <a:pt x="5887276" y="3055739"/>
                </a:cubicBezTo>
                <a:cubicBezTo>
                  <a:pt x="5887276" y="3193405"/>
                  <a:pt x="5912081" y="3318359"/>
                  <a:pt x="5961690" y="3430600"/>
                </a:cubicBezTo>
                <a:cubicBezTo>
                  <a:pt x="6011299" y="3542841"/>
                  <a:pt x="6080443" y="3638649"/>
                  <a:pt x="6169119" y="3718024"/>
                </a:cubicBezTo>
                <a:cubicBezTo>
                  <a:pt x="6257796" y="3797399"/>
                  <a:pt x="6363216" y="3858791"/>
                  <a:pt x="6485379" y="3902199"/>
                </a:cubicBezTo>
                <a:cubicBezTo>
                  <a:pt x="6607542" y="3945607"/>
                  <a:pt x="6741177" y="3967311"/>
                  <a:pt x="6886285" y="3967311"/>
                </a:cubicBezTo>
                <a:cubicBezTo>
                  <a:pt x="6984263" y="3967311"/>
                  <a:pt x="7085652" y="3956769"/>
                  <a:pt x="7190452" y="3935685"/>
                </a:cubicBezTo>
                <a:cubicBezTo>
                  <a:pt x="7295252" y="3914601"/>
                  <a:pt x="7397881" y="3890417"/>
                  <a:pt x="7498340" y="3863131"/>
                </a:cubicBezTo>
                <a:cubicBezTo>
                  <a:pt x="7492139" y="3828405"/>
                  <a:pt x="7488418" y="3783446"/>
                  <a:pt x="7487178" y="3728256"/>
                </a:cubicBezTo>
                <a:cubicBezTo>
                  <a:pt x="7485938" y="3673066"/>
                  <a:pt x="7485318" y="3615705"/>
                  <a:pt x="7485318" y="3556173"/>
                </a:cubicBezTo>
                <a:lnTo>
                  <a:pt x="7485318" y="3437111"/>
                </a:lnTo>
                <a:cubicBezTo>
                  <a:pt x="7485318" y="3391223"/>
                  <a:pt x="7487488" y="3353705"/>
                  <a:pt x="7491829" y="3324560"/>
                </a:cubicBezTo>
                <a:cubicBezTo>
                  <a:pt x="7496169" y="3295414"/>
                  <a:pt x="7504851" y="3272160"/>
                  <a:pt x="7517874" y="3254797"/>
                </a:cubicBezTo>
                <a:cubicBezTo>
                  <a:pt x="7530896" y="3237433"/>
                  <a:pt x="7548569" y="3225031"/>
                  <a:pt x="7570894" y="3217590"/>
                </a:cubicBezTo>
                <a:cubicBezTo>
                  <a:pt x="7593218" y="3210148"/>
                  <a:pt x="7622364" y="3204567"/>
                  <a:pt x="7658330" y="3200846"/>
                </a:cubicBezTo>
                <a:lnTo>
                  <a:pt x="7652749" y="3137594"/>
                </a:lnTo>
                <a:cubicBezTo>
                  <a:pt x="7634146" y="3137594"/>
                  <a:pt x="7613062" y="3137904"/>
                  <a:pt x="7589497" y="3138525"/>
                </a:cubicBezTo>
                <a:cubicBezTo>
                  <a:pt x="7565933" y="3139145"/>
                  <a:pt x="7541128" y="3139455"/>
                  <a:pt x="7515083" y="3139455"/>
                </a:cubicBezTo>
                <a:cubicBezTo>
                  <a:pt x="7489038" y="3139455"/>
                  <a:pt x="7462373" y="3139765"/>
                  <a:pt x="7435088" y="3140385"/>
                </a:cubicBezTo>
                <a:cubicBezTo>
                  <a:pt x="7407803" y="3141005"/>
                  <a:pt x="7381758" y="3141315"/>
                  <a:pt x="7356953" y="3141315"/>
                </a:cubicBezTo>
                <a:cubicBezTo>
                  <a:pt x="7329668" y="3141315"/>
                  <a:pt x="7299282" y="3141005"/>
                  <a:pt x="7265796" y="3140385"/>
                </a:cubicBezTo>
                <a:cubicBezTo>
                  <a:pt x="7232310" y="3139765"/>
                  <a:pt x="7197583" y="3139455"/>
                  <a:pt x="7161616" y="3139455"/>
                </a:cubicBezTo>
                <a:cubicBezTo>
                  <a:pt x="7126890" y="3139455"/>
                  <a:pt x="7091853" y="3139145"/>
                  <a:pt x="7056506" y="3138525"/>
                </a:cubicBezTo>
                <a:cubicBezTo>
                  <a:pt x="7021160" y="3137904"/>
                  <a:pt x="6988604" y="3137594"/>
                  <a:pt x="6958838" y="3137594"/>
                </a:cubicBezTo>
                <a:lnTo>
                  <a:pt x="6955117" y="3204567"/>
                </a:lnTo>
                <a:cubicBezTo>
                  <a:pt x="7023330" y="3207048"/>
                  <a:pt x="7078211" y="3211389"/>
                  <a:pt x="7119758" y="3217590"/>
                </a:cubicBezTo>
                <a:cubicBezTo>
                  <a:pt x="7161306" y="3223791"/>
                  <a:pt x="7193242" y="3233402"/>
                  <a:pt x="7215567" y="3246425"/>
                </a:cubicBezTo>
                <a:cubicBezTo>
                  <a:pt x="7237891" y="3259447"/>
                  <a:pt x="7252774" y="3275881"/>
                  <a:pt x="7260215" y="3295724"/>
                </a:cubicBezTo>
                <a:cubicBezTo>
                  <a:pt x="7267656" y="3315568"/>
                  <a:pt x="7271377" y="3340373"/>
                  <a:pt x="7271377" y="3370139"/>
                </a:cubicBezTo>
                <a:lnTo>
                  <a:pt x="7271377" y="3738488"/>
                </a:lnTo>
                <a:cubicBezTo>
                  <a:pt x="7271377" y="3763293"/>
                  <a:pt x="7255564" y="3783757"/>
                  <a:pt x="7223938" y="3799879"/>
                </a:cubicBezTo>
                <a:cubicBezTo>
                  <a:pt x="7192312" y="3816003"/>
                  <a:pt x="7155415" y="3829025"/>
                  <a:pt x="7113247" y="3838947"/>
                </a:cubicBezTo>
                <a:cubicBezTo>
                  <a:pt x="7071079" y="3848869"/>
                  <a:pt x="7029842" y="3855690"/>
                  <a:pt x="6989534" y="3859411"/>
                </a:cubicBezTo>
                <a:cubicBezTo>
                  <a:pt x="6949226" y="3863131"/>
                  <a:pt x="6920391" y="3864992"/>
                  <a:pt x="6903027" y="3864992"/>
                </a:cubicBezTo>
                <a:cubicBezTo>
                  <a:pt x="6776524" y="3864992"/>
                  <a:pt x="6665833" y="3842358"/>
                  <a:pt x="6570955" y="3797089"/>
                </a:cubicBezTo>
                <a:cubicBezTo>
                  <a:pt x="6476077" y="3751820"/>
                  <a:pt x="6397632" y="3690429"/>
                  <a:pt x="6335620" y="3612914"/>
                </a:cubicBezTo>
                <a:cubicBezTo>
                  <a:pt x="6273609" y="3535400"/>
                  <a:pt x="6227100" y="3444242"/>
                  <a:pt x="6196094" y="3339443"/>
                </a:cubicBezTo>
                <a:cubicBezTo>
                  <a:pt x="6165088" y="3234643"/>
                  <a:pt x="6149585" y="3122712"/>
                  <a:pt x="6149585" y="3003649"/>
                </a:cubicBezTo>
                <a:cubicBezTo>
                  <a:pt x="6149585" y="2884587"/>
                  <a:pt x="6164778" y="2775756"/>
                  <a:pt x="6195164" y="2677158"/>
                </a:cubicBezTo>
                <a:cubicBezTo>
                  <a:pt x="6225550" y="2578559"/>
                  <a:pt x="6271748" y="2494223"/>
                  <a:pt x="6333760" y="2424150"/>
                </a:cubicBezTo>
                <a:cubicBezTo>
                  <a:pt x="6395772" y="2354076"/>
                  <a:pt x="6473906" y="2299506"/>
                  <a:pt x="6568164" y="2260439"/>
                </a:cubicBezTo>
                <a:cubicBezTo>
                  <a:pt x="6662422" y="2221371"/>
                  <a:pt x="6773423" y="2201838"/>
                  <a:pt x="6901167" y="2201838"/>
                </a:cubicBezTo>
                <a:cubicBezTo>
                  <a:pt x="6969380" y="2201838"/>
                  <a:pt x="7033252" y="2210519"/>
                  <a:pt x="7092783" y="2227883"/>
                </a:cubicBezTo>
                <a:cubicBezTo>
                  <a:pt x="7152315" y="2245246"/>
                  <a:pt x="7204404" y="2271911"/>
                  <a:pt x="7249053" y="2307878"/>
                </a:cubicBezTo>
                <a:cubicBezTo>
                  <a:pt x="7293701" y="2343844"/>
                  <a:pt x="7329978" y="2389113"/>
                  <a:pt x="7357883" y="2443683"/>
                </a:cubicBezTo>
                <a:cubicBezTo>
                  <a:pt x="7385789" y="2498254"/>
                  <a:pt x="7402222" y="2562126"/>
                  <a:pt x="7407183" y="2635300"/>
                </a:cubicBezTo>
                <a:lnTo>
                  <a:pt x="7485318" y="2627858"/>
                </a:lnTo>
                <a:cubicBezTo>
                  <a:pt x="7485318" y="2548483"/>
                  <a:pt x="7485628" y="2473759"/>
                  <a:pt x="7486248" y="2403686"/>
                </a:cubicBezTo>
                <a:cubicBezTo>
                  <a:pt x="7486868" y="2333613"/>
                  <a:pt x="7490899" y="2258888"/>
                  <a:pt x="7498340" y="2179513"/>
                </a:cubicBezTo>
                <a:cubicBezTo>
                  <a:pt x="7461133" y="2169592"/>
                  <a:pt x="7419895" y="2160290"/>
                  <a:pt x="7374627" y="2151608"/>
                </a:cubicBezTo>
                <a:cubicBezTo>
                  <a:pt x="7329358" y="2142927"/>
                  <a:pt x="7283469" y="2135175"/>
                  <a:pt x="7236961" y="2128354"/>
                </a:cubicBezTo>
                <a:cubicBezTo>
                  <a:pt x="7190452" y="2121532"/>
                  <a:pt x="7144253" y="2116262"/>
                  <a:pt x="7098364" y="2112541"/>
                </a:cubicBezTo>
                <a:cubicBezTo>
                  <a:pt x="7052476" y="2108820"/>
                  <a:pt x="7010308" y="2106960"/>
                  <a:pt x="6971860" y="2106960"/>
                </a:cubicBezTo>
                <a:close/>
                <a:moveTo>
                  <a:pt x="5179300" y="2106960"/>
                </a:moveTo>
                <a:cubicBezTo>
                  <a:pt x="5098685" y="2106960"/>
                  <a:pt x="5022721" y="2117502"/>
                  <a:pt x="4951408" y="2138586"/>
                </a:cubicBezTo>
                <a:cubicBezTo>
                  <a:pt x="4880094" y="2159670"/>
                  <a:pt x="4817462" y="2190676"/>
                  <a:pt x="4763512" y="2231603"/>
                </a:cubicBezTo>
                <a:cubicBezTo>
                  <a:pt x="4709562" y="2272531"/>
                  <a:pt x="4666774" y="2323071"/>
                  <a:pt x="4635148" y="2383222"/>
                </a:cubicBezTo>
                <a:cubicBezTo>
                  <a:pt x="4603522" y="2443373"/>
                  <a:pt x="4587710" y="2512516"/>
                  <a:pt x="4587710" y="2590651"/>
                </a:cubicBezTo>
                <a:cubicBezTo>
                  <a:pt x="4587710" y="2663825"/>
                  <a:pt x="4601971" y="2727077"/>
                  <a:pt x="4630497" y="2780407"/>
                </a:cubicBezTo>
                <a:cubicBezTo>
                  <a:pt x="4659022" y="2833737"/>
                  <a:pt x="4695609" y="2880866"/>
                  <a:pt x="4740257" y="2921794"/>
                </a:cubicBezTo>
                <a:cubicBezTo>
                  <a:pt x="4784906" y="2962721"/>
                  <a:pt x="4835445" y="2998068"/>
                  <a:pt x="4891876" y="3027834"/>
                </a:cubicBezTo>
                <a:cubicBezTo>
                  <a:pt x="4948307" y="3057599"/>
                  <a:pt x="5004427" y="3084884"/>
                  <a:pt x="5060238" y="3109689"/>
                </a:cubicBezTo>
                <a:cubicBezTo>
                  <a:pt x="5109848" y="3132014"/>
                  <a:pt x="5158216" y="3154958"/>
                  <a:pt x="5205345" y="3178522"/>
                </a:cubicBezTo>
                <a:cubicBezTo>
                  <a:pt x="5252475" y="3202087"/>
                  <a:pt x="5294642" y="3229682"/>
                  <a:pt x="5331849" y="3261308"/>
                </a:cubicBezTo>
                <a:cubicBezTo>
                  <a:pt x="5369056" y="3292934"/>
                  <a:pt x="5398822" y="3330451"/>
                  <a:pt x="5421146" y="3373859"/>
                </a:cubicBezTo>
                <a:cubicBezTo>
                  <a:pt x="5443470" y="3417268"/>
                  <a:pt x="5454632" y="3469357"/>
                  <a:pt x="5454632" y="3530128"/>
                </a:cubicBezTo>
                <a:cubicBezTo>
                  <a:pt x="5454632" y="3578498"/>
                  <a:pt x="5445951" y="3622836"/>
                  <a:pt x="5428587" y="3663144"/>
                </a:cubicBezTo>
                <a:cubicBezTo>
                  <a:pt x="5411224" y="3703451"/>
                  <a:pt x="5387040" y="3738488"/>
                  <a:pt x="5356035" y="3768253"/>
                </a:cubicBezTo>
                <a:cubicBezTo>
                  <a:pt x="5325028" y="3798019"/>
                  <a:pt x="5289061" y="3820964"/>
                  <a:pt x="5248133" y="3837086"/>
                </a:cubicBezTo>
                <a:cubicBezTo>
                  <a:pt x="5207206" y="3853210"/>
                  <a:pt x="5162557" y="3861271"/>
                  <a:pt x="5114188" y="3861271"/>
                </a:cubicBezTo>
                <a:cubicBezTo>
                  <a:pt x="5041014" y="3861271"/>
                  <a:pt x="4978382" y="3849799"/>
                  <a:pt x="4926293" y="3826854"/>
                </a:cubicBezTo>
                <a:cubicBezTo>
                  <a:pt x="4874203" y="3803910"/>
                  <a:pt x="4828624" y="3772284"/>
                  <a:pt x="4789557" y="3731977"/>
                </a:cubicBezTo>
                <a:cubicBezTo>
                  <a:pt x="4750489" y="3691669"/>
                  <a:pt x="4717003" y="3644230"/>
                  <a:pt x="4689098" y="3589660"/>
                </a:cubicBezTo>
                <a:cubicBezTo>
                  <a:pt x="4661192" y="3535089"/>
                  <a:pt x="4634838" y="3475558"/>
                  <a:pt x="4610033" y="3411066"/>
                </a:cubicBezTo>
                <a:lnTo>
                  <a:pt x="4531898" y="3429670"/>
                </a:lnTo>
                <a:cubicBezTo>
                  <a:pt x="4552983" y="3511525"/>
                  <a:pt x="4569725" y="3588420"/>
                  <a:pt x="4582127" y="3660353"/>
                </a:cubicBezTo>
                <a:cubicBezTo>
                  <a:pt x="4594530" y="3732287"/>
                  <a:pt x="4605072" y="3809181"/>
                  <a:pt x="4613754" y="3891037"/>
                </a:cubicBezTo>
                <a:cubicBezTo>
                  <a:pt x="4695609" y="3914601"/>
                  <a:pt x="4773124" y="3933205"/>
                  <a:pt x="4846297" y="3946847"/>
                </a:cubicBezTo>
                <a:cubicBezTo>
                  <a:pt x="4919471" y="3960490"/>
                  <a:pt x="4990165" y="3967311"/>
                  <a:pt x="5058377" y="3967311"/>
                </a:cubicBezTo>
                <a:cubicBezTo>
                  <a:pt x="5136512" y="3967311"/>
                  <a:pt x="5212787" y="3955529"/>
                  <a:pt x="5287202" y="3931964"/>
                </a:cubicBezTo>
                <a:cubicBezTo>
                  <a:pt x="5361615" y="3908400"/>
                  <a:pt x="5427347" y="3873984"/>
                  <a:pt x="5484398" y="3828715"/>
                </a:cubicBezTo>
                <a:cubicBezTo>
                  <a:pt x="5541449" y="3783446"/>
                  <a:pt x="5587338" y="3728256"/>
                  <a:pt x="5622064" y="3663144"/>
                </a:cubicBezTo>
                <a:cubicBezTo>
                  <a:pt x="5656791" y="3598031"/>
                  <a:pt x="5674154" y="3523307"/>
                  <a:pt x="5674154" y="3438971"/>
                </a:cubicBezTo>
                <a:cubicBezTo>
                  <a:pt x="5674154" y="3363317"/>
                  <a:pt x="5659271" y="3297585"/>
                  <a:pt x="5629505" y="3241774"/>
                </a:cubicBezTo>
                <a:cubicBezTo>
                  <a:pt x="5599740" y="3185964"/>
                  <a:pt x="5560983" y="3136974"/>
                  <a:pt x="5513233" y="3094806"/>
                </a:cubicBezTo>
                <a:cubicBezTo>
                  <a:pt x="5465484" y="3052639"/>
                  <a:pt x="5411534" y="3016051"/>
                  <a:pt x="5351383" y="2985046"/>
                </a:cubicBezTo>
                <a:cubicBezTo>
                  <a:pt x="5291231" y="2954040"/>
                  <a:pt x="5231390" y="2925514"/>
                  <a:pt x="5171859" y="2899470"/>
                </a:cubicBezTo>
                <a:cubicBezTo>
                  <a:pt x="5123490" y="2878385"/>
                  <a:pt x="5077291" y="2856992"/>
                  <a:pt x="5033264" y="2835287"/>
                </a:cubicBezTo>
                <a:cubicBezTo>
                  <a:pt x="4989234" y="2813583"/>
                  <a:pt x="4950478" y="2787848"/>
                  <a:pt x="4916991" y="2758083"/>
                </a:cubicBezTo>
                <a:cubicBezTo>
                  <a:pt x="4883504" y="2728317"/>
                  <a:pt x="4857149" y="2693281"/>
                  <a:pt x="4837926" y="2652973"/>
                </a:cubicBezTo>
                <a:cubicBezTo>
                  <a:pt x="4818702" y="2612665"/>
                  <a:pt x="4809090" y="2562746"/>
                  <a:pt x="4809090" y="2503215"/>
                </a:cubicBezTo>
                <a:cubicBezTo>
                  <a:pt x="4809090" y="2458566"/>
                  <a:pt x="4816842" y="2418258"/>
                  <a:pt x="4832345" y="2382292"/>
                </a:cubicBezTo>
                <a:cubicBezTo>
                  <a:pt x="4847848" y="2346325"/>
                  <a:pt x="4869242" y="2315319"/>
                  <a:pt x="4896527" y="2289274"/>
                </a:cubicBezTo>
                <a:cubicBezTo>
                  <a:pt x="4923812" y="2263229"/>
                  <a:pt x="4956058" y="2243385"/>
                  <a:pt x="4993265" y="2229743"/>
                </a:cubicBezTo>
                <a:cubicBezTo>
                  <a:pt x="5030472" y="2216101"/>
                  <a:pt x="5071400" y="2209279"/>
                  <a:pt x="5116048" y="2209279"/>
                </a:cubicBezTo>
                <a:cubicBezTo>
                  <a:pt x="5232630" y="2209279"/>
                  <a:pt x="5325338" y="2241835"/>
                  <a:pt x="5394171" y="2306948"/>
                </a:cubicBezTo>
                <a:cubicBezTo>
                  <a:pt x="5463004" y="2372060"/>
                  <a:pt x="5503002" y="2470348"/>
                  <a:pt x="5514164" y="2601813"/>
                </a:cubicBezTo>
                <a:lnTo>
                  <a:pt x="5592298" y="2594372"/>
                </a:lnTo>
                <a:cubicBezTo>
                  <a:pt x="5592298" y="2554685"/>
                  <a:pt x="5592609" y="2517787"/>
                  <a:pt x="5593230" y="2483681"/>
                </a:cubicBezTo>
                <a:cubicBezTo>
                  <a:pt x="5593849" y="2449575"/>
                  <a:pt x="5594469" y="2416088"/>
                  <a:pt x="5595090" y="2383222"/>
                </a:cubicBezTo>
                <a:cubicBezTo>
                  <a:pt x="5595709" y="2350356"/>
                  <a:pt x="5597259" y="2316869"/>
                  <a:pt x="5599740" y="2282763"/>
                </a:cubicBezTo>
                <a:cubicBezTo>
                  <a:pt x="5602220" y="2248657"/>
                  <a:pt x="5605321" y="2211759"/>
                  <a:pt x="5609043" y="2172072"/>
                </a:cubicBezTo>
                <a:cubicBezTo>
                  <a:pt x="5533387" y="2152228"/>
                  <a:pt x="5462384" y="2136415"/>
                  <a:pt x="5396031" y="2124633"/>
                </a:cubicBezTo>
                <a:cubicBezTo>
                  <a:pt x="5329679" y="2112851"/>
                  <a:pt x="5257436" y="2106960"/>
                  <a:pt x="5179300" y="210696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rtlCol="0" anchor="ctr">
            <a:noAutofit/>
          </a:bodyPr>
          <a:lstStyle/>
          <a:p>
            <a:pPr algn="ctr"/>
            <a:endParaRPr lang="en-GB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9E3B3B9-B6B5-6C4A-7BD4-22DA63492402}"/>
              </a:ext>
            </a:extLst>
          </p:cNvPr>
          <p:cNvGrpSpPr/>
          <p:nvPr/>
        </p:nvGrpSpPr>
        <p:grpSpPr>
          <a:xfrm>
            <a:off x="5007788" y="66752"/>
            <a:ext cx="2227012" cy="833388"/>
            <a:chOff x="5007788" y="66752"/>
            <a:chExt cx="2227012" cy="833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85EF98-F95C-7389-B1F2-DE910C989FF7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3EC25C-6AFF-1E86-8825-EEFCA0C7641E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67475E-F533-029A-1AFA-6B50AFD24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165C80BB-CFE8-5A63-B8A9-D6511B21DF1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9" t="45905" r="93995" b="45561"/>
          <a:stretch/>
        </p:blipFill>
        <p:spPr>
          <a:xfrm>
            <a:off x="7579445" y="2246259"/>
            <a:ext cx="548640" cy="58521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8DB2FBC-41BE-C2DE-C5C8-BA843669F1E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6321" t="39684" r="-138" b="41075"/>
          <a:stretch/>
        </p:blipFill>
        <p:spPr>
          <a:xfrm>
            <a:off x="4447424" y="1880842"/>
            <a:ext cx="1342664" cy="13195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E74B3E9-F1D0-BA1C-DC05-277A87D2BD4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8433" t="33793" r="44967" b="42324"/>
          <a:stretch/>
        </p:blipFill>
        <p:spPr>
          <a:xfrm>
            <a:off x="5921809" y="1684388"/>
            <a:ext cx="1613053" cy="163781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A25FE83-1377-88F8-3CB3-9C0328CD42E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-875" t="40352" r="86760" b="41425"/>
          <a:stretch/>
        </p:blipFill>
        <p:spPr>
          <a:xfrm>
            <a:off x="8128085" y="1781892"/>
            <a:ext cx="1371601" cy="124968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2085EFC-D5B2-07AD-671B-F3C68DD68B2A}"/>
              </a:ext>
            </a:extLst>
          </p:cNvPr>
          <p:cNvGrpSpPr/>
          <p:nvPr/>
        </p:nvGrpSpPr>
        <p:grpSpPr>
          <a:xfrm>
            <a:off x="-5914407" y="1759913"/>
            <a:ext cx="4933951" cy="2143125"/>
            <a:chOff x="3718412" y="6909823"/>
            <a:chExt cx="4933951" cy="214312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C28F8F9-B454-4EFE-0CDD-9973BC706130}"/>
                </a:ext>
              </a:extLst>
            </p:cNvPr>
            <p:cNvSpPr/>
            <p:nvPr/>
          </p:nvSpPr>
          <p:spPr>
            <a:xfrm>
              <a:off x="3718412" y="6909823"/>
              <a:ext cx="4729213" cy="21431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45761D2-9C19-94ED-7CED-110050A78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3718413" y="7275368"/>
              <a:ext cx="2143125" cy="141203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DA73925-A49A-CD66-20D0-1F02F3581336}"/>
                </a:ext>
              </a:extLst>
            </p:cNvPr>
            <p:cNvSpPr txBox="1"/>
            <p:nvPr/>
          </p:nvSpPr>
          <p:spPr>
            <a:xfrm>
              <a:off x="5861538" y="7319665"/>
              <a:ext cx="2790825" cy="1354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GB" sz="2050" b="1" dirty="0">
                  <a:solidFill>
                    <a:schemeClr val="bg1"/>
                  </a:solidFill>
                  <a:latin typeface="Bell MT" panose="02020503060305020303" pitchFamily="18" charset="0"/>
                </a:rPr>
                <a:t>Ambitious team who is enthusiastic about space and what happen in the outer world.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C75F6DC-5E81-65D2-959B-190C842B61FB}"/>
              </a:ext>
            </a:extLst>
          </p:cNvPr>
          <p:cNvSpPr txBox="1"/>
          <p:nvPr/>
        </p:nvSpPr>
        <p:spPr>
          <a:xfrm>
            <a:off x="4190157" y="3233640"/>
            <a:ext cx="467507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r>
              <a:rPr lang="en-GB" sz="2400" b="1" dirty="0">
                <a:solidFill>
                  <a:schemeClr val="bg1"/>
                </a:solidFill>
              </a:rPr>
              <a:t>Kepler-62 System Overview</a:t>
            </a:r>
          </a:p>
          <a:p>
            <a:r>
              <a:rPr lang="en-GB" b="1" dirty="0">
                <a:solidFill>
                  <a:schemeClr val="bg1"/>
                </a:solidFill>
              </a:rPr>
              <a:t> Location: </a:t>
            </a:r>
            <a:r>
              <a:rPr lang="en-GB" dirty="0">
                <a:solidFill>
                  <a:schemeClr val="bg1"/>
                </a:solidFill>
              </a:rPr>
              <a:t>About 1,200 light-years from Earth in the constellation Lyra.</a:t>
            </a:r>
          </a:p>
          <a:p>
            <a:r>
              <a:rPr lang="en-GB" b="1" dirty="0">
                <a:solidFill>
                  <a:schemeClr val="bg1"/>
                </a:solidFill>
              </a:rPr>
              <a:t>Size: </a:t>
            </a:r>
            <a:r>
              <a:rPr lang="en-GB" dirty="0">
                <a:solidFill>
                  <a:schemeClr val="bg1"/>
                </a:solidFill>
              </a:rPr>
              <a:t>Two-thirds the size of the Sun</a:t>
            </a:r>
          </a:p>
          <a:p>
            <a:r>
              <a:rPr lang="en-GB" b="1" dirty="0">
                <a:solidFill>
                  <a:schemeClr val="bg1"/>
                </a:solidFill>
              </a:rPr>
              <a:t>Brightness: </a:t>
            </a:r>
            <a:r>
              <a:rPr lang="en-GB" dirty="0">
                <a:solidFill>
                  <a:schemeClr val="bg1"/>
                </a:solidFill>
              </a:rPr>
              <a:t>One-fifth as bright as the Sun</a:t>
            </a:r>
          </a:p>
          <a:p>
            <a:r>
              <a:rPr lang="en-GB" b="1" dirty="0">
                <a:solidFill>
                  <a:schemeClr val="bg1"/>
                </a:solidFill>
              </a:rPr>
              <a:t>Age: </a:t>
            </a:r>
            <a:r>
              <a:rPr lang="en-GB" dirty="0">
                <a:solidFill>
                  <a:schemeClr val="bg1"/>
                </a:solidFill>
              </a:rPr>
              <a:t>Approximately 7 billion years (older than the Sun)</a:t>
            </a:r>
          </a:p>
          <a:p>
            <a:endParaRPr lang="en-GB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2B9F0A1-61D8-3E3F-7AC6-15A0B847765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87301" t="37613" r="-72" b="45563"/>
          <a:stretch/>
        </p:blipFill>
        <p:spPr>
          <a:xfrm>
            <a:off x="3035121" y="1928366"/>
            <a:ext cx="1280582" cy="119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75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2A7B1563-3C71-D8FB-6F2E-5812FF4E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842" y="0"/>
            <a:ext cx="13411199" cy="754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E3B3B9-B6B5-6C4A-7BD4-22DA63492402}"/>
              </a:ext>
            </a:extLst>
          </p:cNvPr>
          <p:cNvGrpSpPr/>
          <p:nvPr/>
        </p:nvGrpSpPr>
        <p:grpSpPr>
          <a:xfrm>
            <a:off x="4982494" y="-1357115"/>
            <a:ext cx="2227012" cy="833388"/>
            <a:chOff x="5007788" y="66752"/>
            <a:chExt cx="2227012" cy="833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85EF98-F95C-7389-B1F2-DE910C989FF7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3EC25C-6AFF-1E86-8825-EEFCA0C7641E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67475E-F533-029A-1AFA-6B50AFD24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E2B9F0A1-61D8-3E3F-7AC6-15A0B84776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01" t="37613" r="-72" b="45563"/>
          <a:stretch/>
        </p:blipFill>
        <p:spPr>
          <a:xfrm rot="19614627">
            <a:off x="3212380" y="1830139"/>
            <a:ext cx="2584679" cy="24031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498B06-AF70-176D-95A7-898C080DCF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433" t="33793" r="44967" b="42324"/>
          <a:stretch/>
        </p:blipFill>
        <p:spPr>
          <a:xfrm rot="20287716">
            <a:off x="12487916" y="674259"/>
            <a:ext cx="1613053" cy="16378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5BD6BA-0152-50C9-4136-27BF42BCA0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875" t="40352" r="86760" b="41425"/>
          <a:stretch/>
        </p:blipFill>
        <p:spPr>
          <a:xfrm rot="20295764">
            <a:off x="12654656" y="-829493"/>
            <a:ext cx="1371601" cy="124968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6C882C4-8B2C-1CD5-6A5E-E60CCE640A5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6321" t="39684" r="-138" b="41075"/>
          <a:stretch/>
        </p:blipFill>
        <p:spPr>
          <a:xfrm rot="20182063">
            <a:off x="11212625" y="-614150"/>
            <a:ext cx="1342664" cy="1319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6DB71-576F-2BE5-50A5-4B001223AD78}"/>
              </a:ext>
            </a:extLst>
          </p:cNvPr>
          <p:cNvSpPr txBox="1"/>
          <p:nvPr/>
        </p:nvSpPr>
        <p:spPr>
          <a:xfrm>
            <a:off x="65488995" y="5519172"/>
            <a:ext cx="467507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r>
              <a:rPr lang="en-GB" sz="2400" b="1" dirty="0">
                <a:solidFill>
                  <a:schemeClr val="bg1"/>
                </a:solidFill>
              </a:rPr>
              <a:t>Kepler-62 System Overview</a:t>
            </a:r>
          </a:p>
          <a:p>
            <a:r>
              <a:rPr lang="en-GB" b="1" dirty="0">
                <a:solidFill>
                  <a:schemeClr val="bg1"/>
                </a:solidFill>
              </a:rPr>
              <a:t> Location: </a:t>
            </a:r>
            <a:r>
              <a:rPr lang="en-GB" dirty="0">
                <a:solidFill>
                  <a:schemeClr val="bg1"/>
                </a:solidFill>
              </a:rPr>
              <a:t>About 1,200 light-years from Earth in the constellation Lyra.</a:t>
            </a:r>
          </a:p>
          <a:p>
            <a:r>
              <a:rPr lang="en-GB" b="1" dirty="0">
                <a:solidFill>
                  <a:schemeClr val="bg1"/>
                </a:solidFill>
              </a:rPr>
              <a:t>Size: </a:t>
            </a:r>
            <a:r>
              <a:rPr lang="en-GB" dirty="0">
                <a:solidFill>
                  <a:schemeClr val="bg1"/>
                </a:solidFill>
              </a:rPr>
              <a:t>Two-thirds the size of the Sun</a:t>
            </a:r>
          </a:p>
          <a:p>
            <a:r>
              <a:rPr lang="en-GB" b="1" dirty="0">
                <a:solidFill>
                  <a:schemeClr val="bg1"/>
                </a:solidFill>
              </a:rPr>
              <a:t>Brightness: </a:t>
            </a:r>
            <a:r>
              <a:rPr lang="en-GB" dirty="0">
                <a:solidFill>
                  <a:schemeClr val="bg1"/>
                </a:solidFill>
              </a:rPr>
              <a:t>One-fifth as bright as the Sun</a:t>
            </a:r>
          </a:p>
          <a:p>
            <a:r>
              <a:rPr lang="en-GB" b="1" dirty="0">
                <a:solidFill>
                  <a:schemeClr val="bg1"/>
                </a:solidFill>
              </a:rPr>
              <a:t>Age: </a:t>
            </a:r>
            <a:r>
              <a:rPr lang="en-GB" dirty="0">
                <a:solidFill>
                  <a:schemeClr val="bg1"/>
                </a:solidFill>
              </a:rPr>
              <a:t>Approximately 7 billion years (older than the Sun)</a:t>
            </a:r>
          </a:p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D9EAA5-950C-B65E-69D6-8CDF7D279AEB}"/>
              </a:ext>
            </a:extLst>
          </p:cNvPr>
          <p:cNvSpPr txBox="1"/>
          <p:nvPr/>
        </p:nvSpPr>
        <p:spPr>
          <a:xfrm>
            <a:off x="5949227" y="2265917"/>
            <a:ext cx="609037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Kepler-62fOrbit Period: 267 days.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Size: 40% larger than Earth.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Status: Smallest known exoplanet in the habitable zone of another star.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Mass and Composition: Not directly known; estimated based on similar rocky exoplanets.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A87880-4880-2746-59FD-4FE1A503076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59" t="45905" r="93995" b="45561"/>
          <a:stretch/>
        </p:blipFill>
        <p:spPr>
          <a:xfrm>
            <a:off x="12558683" y="425301"/>
            <a:ext cx="548640" cy="58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12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13895-7866-2F58-B771-4D3A79ADC595}"/>
              </a:ext>
            </a:extLst>
          </p:cNvPr>
          <p:cNvSpPr txBox="1"/>
          <p:nvPr/>
        </p:nvSpPr>
        <p:spPr>
          <a:xfrm>
            <a:off x="3369640" y="2092085"/>
            <a:ext cx="87820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500" dirty="0">
                <a:solidFill>
                  <a:schemeClr val="bg1"/>
                </a:solidFill>
              </a:rPr>
              <a:t>Kepler-62fOrbit Period: 267 days.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500" dirty="0">
                <a:solidFill>
                  <a:schemeClr val="bg1"/>
                </a:solidFill>
              </a:rPr>
              <a:t>Size: 40% larger than Earth.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500" dirty="0">
                <a:solidFill>
                  <a:schemeClr val="bg1"/>
                </a:solidFill>
              </a:rPr>
              <a:t>Status: Smallest known exoplanet in the habitable zone of another star.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500" dirty="0">
                <a:solidFill>
                  <a:schemeClr val="bg1"/>
                </a:solidFill>
              </a:rPr>
              <a:t>Mass and Composition: Not directly known; estimated based on similar rocky exoplanets.</a:t>
            </a:r>
          </a:p>
          <a:p>
            <a:endParaRPr lang="en-GB" sz="3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94ED67-63F0-F3CB-66CE-025BACA04276}"/>
              </a:ext>
            </a:extLst>
          </p:cNvPr>
          <p:cNvSpPr txBox="1"/>
          <p:nvPr/>
        </p:nvSpPr>
        <p:spPr>
          <a:xfrm>
            <a:off x="4588138" y="2138252"/>
            <a:ext cx="127237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</a:rPr>
              <a:t>Kepler-62eOrbit Period: 122 days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</a:rPr>
              <a:t>Size: 60% larger than Earth</a:t>
            </a:r>
          </a:p>
          <a:p>
            <a:endParaRPr lang="en-GB" sz="800" dirty="0"/>
          </a:p>
        </p:txBody>
      </p:sp>
      <p:pic>
        <p:nvPicPr>
          <p:cNvPr id="1026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2A7B1563-3C71-D8FB-6F2E-5812FF4E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3841" cy="687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E3B3B9-B6B5-6C4A-7BD4-22DA63492402}"/>
              </a:ext>
            </a:extLst>
          </p:cNvPr>
          <p:cNvGrpSpPr/>
          <p:nvPr/>
        </p:nvGrpSpPr>
        <p:grpSpPr>
          <a:xfrm>
            <a:off x="5007788" y="66752"/>
            <a:ext cx="2227012" cy="833388"/>
            <a:chOff x="5007788" y="66752"/>
            <a:chExt cx="2227012" cy="833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85EF98-F95C-7389-B1F2-DE910C989FF7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3EC25C-6AFF-1E86-8825-EEFCA0C7641E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67475E-F533-029A-1AFA-6B50AFD24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E2B9F0A1-61D8-3E3F-7AC6-15A0B84776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01" t="37613" r="-72" b="45563"/>
          <a:stretch/>
        </p:blipFill>
        <p:spPr>
          <a:xfrm>
            <a:off x="3149362" y="1957249"/>
            <a:ext cx="1240977" cy="115383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65C80BB-CFE8-5A63-B8A9-D6511B21DF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9" t="45905" r="93995" b="45561"/>
          <a:stretch/>
        </p:blipFill>
        <p:spPr>
          <a:xfrm>
            <a:off x="7579445" y="2246259"/>
            <a:ext cx="548640" cy="58521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8DB2FBC-41BE-C2DE-C5C8-BA843669F1E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6321" t="39684" r="-138" b="41075"/>
          <a:stretch/>
        </p:blipFill>
        <p:spPr>
          <a:xfrm>
            <a:off x="4447424" y="1880842"/>
            <a:ext cx="1342664" cy="13195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E74B3E9-F1D0-BA1C-DC05-277A87D2BD4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8433" t="33793" r="44967" b="42324"/>
          <a:stretch/>
        </p:blipFill>
        <p:spPr>
          <a:xfrm>
            <a:off x="5921809" y="1684388"/>
            <a:ext cx="1613053" cy="163781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A25FE83-1377-88F8-3CB3-9C0328CD42E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875" t="40352" r="86760" b="41425"/>
          <a:stretch/>
        </p:blipFill>
        <p:spPr>
          <a:xfrm>
            <a:off x="8128085" y="1781892"/>
            <a:ext cx="1371601" cy="124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749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2A7B1563-3C71-D8FB-6F2E-5812FF4E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980159" cy="7863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E3B3B9-B6B5-6C4A-7BD4-22DA63492402}"/>
              </a:ext>
            </a:extLst>
          </p:cNvPr>
          <p:cNvGrpSpPr/>
          <p:nvPr/>
        </p:nvGrpSpPr>
        <p:grpSpPr>
          <a:xfrm>
            <a:off x="5931531" y="-1757846"/>
            <a:ext cx="2227012" cy="833388"/>
            <a:chOff x="5007788" y="66752"/>
            <a:chExt cx="2227012" cy="833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85EF98-F95C-7389-B1F2-DE910C989FF7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3EC25C-6AFF-1E86-8825-EEFCA0C7641E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67475E-F533-029A-1AFA-6B50AFD24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E2B9F0A1-61D8-3E3F-7AC6-15A0B84776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01" t="37613" r="-72" b="45563"/>
          <a:stretch/>
        </p:blipFill>
        <p:spPr>
          <a:xfrm rot="19865789">
            <a:off x="-2158077" y="1961947"/>
            <a:ext cx="1240977" cy="115383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65C80BB-CFE8-5A63-B8A9-D6511B21DF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9" t="45905" r="93995" b="45561"/>
          <a:stretch/>
        </p:blipFill>
        <p:spPr>
          <a:xfrm rot="19039835">
            <a:off x="13697516" y="190837"/>
            <a:ext cx="548640" cy="58521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8DB2FBC-41BE-C2DE-C5C8-BA843669F1E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6321" t="39684" r="-138" b="41075"/>
          <a:stretch/>
        </p:blipFill>
        <p:spPr>
          <a:xfrm rot="19166100">
            <a:off x="3892212" y="2278210"/>
            <a:ext cx="2628705" cy="2583382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A25FE83-1377-88F8-3CB3-9C0328CD42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875" t="40352" r="86760" b="41425"/>
          <a:stretch/>
        </p:blipFill>
        <p:spPr>
          <a:xfrm rot="19506789">
            <a:off x="14424713" y="-216691"/>
            <a:ext cx="1371601" cy="124968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E74B3E9-F1D0-BA1C-DC05-277A87D2BD4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8433" t="33793" r="44967" b="42324"/>
          <a:stretch/>
        </p:blipFill>
        <p:spPr>
          <a:xfrm rot="18453410">
            <a:off x="11327985" y="-604829"/>
            <a:ext cx="1613053" cy="16378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97D544C-9B3A-CB63-BE26-12BD7962C374}"/>
              </a:ext>
            </a:extLst>
          </p:cNvPr>
          <p:cNvSpPr txBox="1"/>
          <p:nvPr/>
        </p:nvSpPr>
        <p:spPr>
          <a:xfrm>
            <a:off x="7894320" y="3063240"/>
            <a:ext cx="4297680" cy="2277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D32C5D-A916-2569-22A4-356CF89009A4}"/>
              </a:ext>
            </a:extLst>
          </p:cNvPr>
          <p:cNvSpPr txBox="1"/>
          <p:nvPr/>
        </p:nvSpPr>
        <p:spPr>
          <a:xfrm>
            <a:off x="6573504" y="2761569"/>
            <a:ext cx="522785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Kepler-62eOrbit Period: 122 days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Size: 60% larger than Earth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0025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1E4FBE-73A3-4364-49EC-BC445E9553F2}"/>
              </a:ext>
            </a:extLst>
          </p:cNvPr>
          <p:cNvSpPr txBox="1"/>
          <p:nvPr/>
        </p:nvSpPr>
        <p:spPr>
          <a:xfrm>
            <a:off x="4570716" y="2141501"/>
            <a:ext cx="128474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</a:rPr>
              <a:t>Kepler-62eOrbit Period: 122 days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</a:rPr>
              <a:t>Size: 60% larger than Earth</a:t>
            </a:r>
          </a:p>
          <a:p>
            <a:endParaRPr lang="en-GB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AC021E-E3C7-A00D-11E6-301DD5259698}"/>
              </a:ext>
            </a:extLst>
          </p:cNvPr>
          <p:cNvSpPr txBox="1"/>
          <p:nvPr/>
        </p:nvSpPr>
        <p:spPr>
          <a:xfrm>
            <a:off x="5777724" y="2224614"/>
            <a:ext cx="190982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050" b="1" dirty="0">
                <a:solidFill>
                  <a:schemeClr val="bg1"/>
                </a:solidFill>
              </a:rPr>
              <a:t>Kepler-62dOrbit Period: 18 days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050" b="1" dirty="0">
                <a:solidFill>
                  <a:schemeClr val="bg1"/>
                </a:solidFill>
              </a:rPr>
              <a:t>Size: About the size of Mars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050" b="1" dirty="0">
                <a:solidFill>
                  <a:schemeClr val="bg1"/>
                </a:solidFill>
              </a:rPr>
              <a:t>Status: Hot and inhospitable</a:t>
            </a:r>
          </a:p>
        </p:txBody>
      </p:sp>
      <p:pic>
        <p:nvPicPr>
          <p:cNvPr id="1026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2A7B1563-3C71-D8FB-6F2E-5812FF4E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3841" cy="687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E3B3B9-B6B5-6C4A-7BD4-22DA63492402}"/>
              </a:ext>
            </a:extLst>
          </p:cNvPr>
          <p:cNvGrpSpPr/>
          <p:nvPr/>
        </p:nvGrpSpPr>
        <p:grpSpPr>
          <a:xfrm>
            <a:off x="5007788" y="66752"/>
            <a:ext cx="2227012" cy="833388"/>
            <a:chOff x="5007788" y="66752"/>
            <a:chExt cx="2227012" cy="833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85EF98-F95C-7389-B1F2-DE910C989FF7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3EC25C-6AFF-1E86-8825-EEFCA0C7641E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67475E-F533-029A-1AFA-6B50AFD24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E2B9F0A1-61D8-3E3F-7AC6-15A0B84776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01" t="37613" r="-72" b="45563"/>
          <a:stretch/>
        </p:blipFill>
        <p:spPr>
          <a:xfrm>
            <a:off x="3149362" y="1957249"/>
            <a:ext cx="1240977" cy="115383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8DB2FBC-41BE-C2DE-C5C8-BA843669F1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6321" t="39684" r="-138" b="41075"/>
          <a:stretch/>
        </p:blipFill>
        <p:spPr>
          <a:xfrm>
            <a:off x="4447424" y="1880842"/>
            <a:ext cx="1342664" cy="13195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E74B3E9-F1D0-BA1C-DC05-277A87D2BD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433" t="33793" r="44967" b="42324"/>
          <a:stretch/>
        </p:blipFill>
        <p:spPr>
          <a:xfrm>
            <a:off x="5878240" y="1587823"/>
            <a:ext cx="1613053" cy="163781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A25FE83-1377-88F8-3CB3-9C0328CD42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875" t="40352" r="86760" b="41425"/>
          <a:stretch/>
        </p:blipFill>
        <p:spPr>
          <a:xfrm>
            <a:off x="8128085" y="1781892"/>
            <a:ext cx="1371601" cy="12496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65C80BB-CFE8-5A63-B8A9-D6511B21DF1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59" t="45905" r="93995" b="45561"/>
          <a:stretch/>
        </p:blipFill>
        <p:spPr>
          <a:xfrm>
            <a:off x="7579445" y="2246259"/>
            <a:ext cx="548640" cy="58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3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2A7B1563-3C71-D8FB-6F2E-5812FF4E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39" y="12284"/>
            <a:ext cx="14175065" cy="797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E3B3B9-B6B5-6C4A-7BD4-22DA63492402}"/>
              </a:ext>
            </a:extLst>
          </p:cNvPr>
          <p:cNvGrpSpPr/>
          <p:nvPr/>
        </p:nvGrpSpPr>
        <p:grpSpPr>
          <a:xfrm>
            <a:off x="4982494" y="-2082088"/>
            <a:ext cx="2227012" cy="833388"/>
            <a:chOff x="5007788" y="66752"/>
            <a:chExt cx="2227012" cy="833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85EF98-F95C-7389-B1F2-DE910C989FF7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3EC25C-6AFF-1E86-8825-EEFCA0C7641E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67475E-F533-029A-1AFA-6B50AFD24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E2B9F0A1-61D8-3E3F-7AC6-15A0B84776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01" t="37613" r="-72" b="45563"/>
          <a:stretch/>
        </p:blipFill>
        <p:spPr>
          <a:xfrm rot="19365438">
            <a:off x="-1285560" y="1461870"/>
            <a:ext cx="1240977" cy="115383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65C80BB-CFE8-5A63-B8A9-D6511B21DF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9" t="45905" r="93995" b="45561"/>
          <a:stretch/>
        </p:blipFill>
        <p:spPr>
          <a:xfrm rot="20174135">
            <a:off x="11917680" y="-292609"/>
            <a:ext cx="548640" cy="58521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8DB2FBC-41BE-C2DE-C5C8-BA843669F1E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6321" t="39684" r="-138" b="41075"/>
          <a:stretch/>
        </p:blipFill>
        <p:spPr>
          <a:xfrm rot="19331277">
            <a:off x="-1342664" y="4073406"/>
            <a:ext cx="1342664" cy="13195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E74B3E9-F1D0-BA1C-DC05-277A87D2BD4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8433" t="33793" r="44967" b="42324"/>
          <a:stretch/>
        </p:blipFill>
        <p:spPr>
          <a:xfrm rot="20422185">
            <a:off x="2593187" y="1841041"/>
            <a:ext cx="2938933" cy="2984054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A25FE83-1377-88F8-3CB3-9C0328CD42E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875" t="40352" r="86760" b="41425"/>
          <a:stretch/>
        </p:blipFill>
        <p:spPr>
          <a:xfrm rot="19903688">
            <a:off x="12654365" y="1684388"/>
            <a:ext cx="1371601" cy="12496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73813EF-F4C8-E36E-CCE3-CC0291F15883}"/>
              </a:ext>
            </a:extLst>
          </p:cNvPr>
          <p:cNvSpPr txBox="1"/>
          <p:nvPr/>
        </p:nvSpPr>
        <p:spPr>
          <a:xfrm>
            <a:off x="5798917" y="2760728"/>
            <a:ext cx="82219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</a:rPr>
              <a:t>Kepler-62dOrbit Period: 18 days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</a:rPr>
              <a:t>Size: About the size of Mars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</a:rPr>
              <a:t>Status: Hot and inhospitable</a:t>
            </a:r>
          </a:p>
        </p:txBody>
      </p:sp>
    </p:spTree>
    <p:extLst>
      <p:ext uri="{BB962C8B-B14F-4D97-AF65-F5344CB8AC3E}">
        <p14:creationId xmlns:p14="http://schemas.microsoft.com/office/powerpoint/2010/main" val="3140137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D85D9DA-C8EE-C5D3-6908-534059D4531D}"/>
              </a:ext>
            </a:extLst>
          </p:cNvPr>
          <p:cNvSpPr txBox="1"/>
          <p:nvPr/>
        </p:nvSpPr>
        <p:spPr>
          <a:xfrm>
            <a:off x="6257018" y="2053811"/>
            <a:ext cx="10766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800" b="1" dirty="0">
                <a:solidFill>
                  <a:schemeClr val="bg1"/>
                </a:solidFill>
              </a:rPr>
              <a:t>Kepler-62dOrbit Period: 18 days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800" b="1" dirty="0">
                <a:solidFill>
                  <a:schemeClr val="bg1"/>
                </a:solidFill>
              </a:rPr>
              <a:t>Size: About the size of Mars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800" b="1" dirty="0">
                <a:solidFill>
                  <a:schemeClr val="bg1"/>
                </a:solidFill>
              </a:rPr>
              <a:t>Status: Hot and inhospitable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14DB40-6BE5-7E3E-D70C-BB5799418BE3}"/>
              </a:ext>
            </a:extLst>
          </p:cNvPr>
          <p:cNvSpPr txBox="1"/>
          <p:nvPr/>
        </p:nvSpPr>
        <p:spPr>
          <a:xfrm>
            <a:off x="7666583" y="2406732"/>
            <a:ext cx="42663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00" b="1" dirty="0">
                <a:solidFill>
                  <a:schemeClr val="bg1"/>
                </a:solidFill>
              </a:rPr>
              <a:t>Kepler-62cOrbit Period: 12 days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" b="1" dirty="0">
                <a:solidFill>
                  <a:schemeClr val="bg1"/>
                </a:solidFill>
              </a:rPr>
              <a:t>Size: Larger than Earth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" b="1" dirty="0">
                <a:solidFill>
                  <a:schemeClr val="bg1"/>
                </a:solidFill>
              </a:rPr>
              <a:t>Status: Hot and inhospitable</a:t>
            </a:r>
            <a:endParaRPr lang="en-GB" sz="100" b="1" dirty="0">
              <a:solidFill>
                <a:schemeClr val="bg1"/>
              </a:solidFill>
            </a:endParaRPr>
          </a:p>
        </p:txBody>
      </p:sp>
      <p:pic>
        <p:nvPicPr>
          <p:cNvPr id="1026" name="Picture 2" descr="Dark Space Photos, Download The BEST Free Dark Space Stock Photos &amp; HD  Images">
            <a:extLst>
              <a:ext uri="{FF2B5EF4-FFF2-40B4-BE49-F238E27FC236}">
                <a16:creationId xmlns:a16="http://schemas.microsoft.com/office/drawing/2014/main" id="{2A7B1563-3C71-D8FB-6F2E-5812FF4E2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3841" cy="687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9E3B3B9-B6B5-6C4A-7BD4-22DA63492402}"/>
              </a:ext>
            </a:extLst>
          </p:cNvPr>
          <p:cNvGrpSpPr/>
          <p:nvPr/>
        </p:nvGrpSpPr>
        <p:grpSpPr>
          <a:xfrm>
            <a:off x="5007788" y="66752"/>
            <a:ext cx="2227012" cy="833388"/>
            <a:chOff x="5007788" y="66752"/>
            <a:chExt cx="2227012" cy="8333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85EF98-F95C-7389-B1F2-DE910C989FF7}"/>
                </a:ext>
              </a:extLst>
            </p:cNvPr>
            <p:cNvSpPr/>
            <p:nvPr/>
          </p:nvSpPr>
          <p:spPr>
            <a:xfrm>
              <a:off x="5007788" y="66752"/>
              <a:ext cx="2227012" cy="833388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3EC25C-6AFF-1E86-8825-EEFCA0C7641E}"/>
                </a:ext>
              </a:extLst>
            </p:cNvPr>
            <p:cNvSpPr/>
            <p:nvPr/>
          </p:nvSpPr>
          <p:spPr>
            <a:xfrm>
              <a:off x="5394464" y="214080"/>
              <a:ext cx="1453660" cy="538732"/>
            </a:xfrm>
            <a:prstGeom prst="ellipse">
              <a:avLst/>
            </a:prstGeom>
            <a:noFill/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67475E-F533-029A-1AFA-6B50AFD24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000" t="17526" r="45636" b="78234"/>
            <a:stretch/>
          </p:blipFill>
          <p:spPr>
            <a:xfrm>
              <a:off x="5714894" y="338045"/>
              <a:ext cx="812799" cy="290802"/>
            </a:xfrm>
            <a:prstGeom prst="ellipse">
              <a:avLst/>
            </a:prstGeom>
          </p:spPr>
        </p:pic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E2B9F0A1-61D8-3E3F-7AC6-15A0B84776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301" t="37613" r="-72" b="45563"/>
          <a:stretch/>
        </p:blipFill>
        <p:spPr>
          <a:xfrm>
            <a:off x="3149362" y="1957249"/>
            <a:ext cx="1240977" cy="115383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65C80BB-CFE8-5A63-B8A9-D6511B21DF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9" t="45905" r="93995" b="45561"/>
          <a:stretch/>
        </p:blipFill>
        <p:spPr>
          <a:xfrm>
            <a:off x="7579445" y="2246259"/>
            <a:ext cx="548640" cy="58521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8DB2FBC-41BE-C2DE-C5C8-BA843669F1E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6321" t="39684" r="-138" b="41075"/>
          <a:stretch/>
        </p:blipFill>
        <p:spPr>
          <a:xfrm>
            <a:off x="4447424" y="1880842"/>
            <a:ext cx="1342664" cy="1319514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E74B3E9-F1D0-BA1C-DC05-277A87D2BD4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8433" t="33793" r="44967" b="42324"/>
          <a:stretch/>
        </p:blipFill>
        <p:spPr>
          <a:xfrm>
            <a:off x="5921809" y="1684388"/>
            <a:ext cx="1613053" cy="163781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A25FE83-1377-88F8-3CB3-9C0328CD42E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875" t="40352" r="86760" b="41425"/>
          <a:stretch/>
        </p:blipFill>
        <p:spPr>
          <a:xfrm>
            <a:off x="8128085" y="1781892"/>
            <a:ext cx="1371601" cy="124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8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3380</TotalTime>
  <Words>495</Words>
  <Application>Microsoft Office PowerPoint</Application>
  <PresentationFormat>Widescreen</PresentationFormat>
  <Paragraphs>69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Mauricio Revelo</dc:creator>
  <cp:lastModifiedBy>1230304@student.birzeit.edu</cp:lastModifiedBy>
  <cp:revision>23</cp:revision>
  <dcterms:created xsi:type="dcterms:W3CDTF">2023-04-13T16:09:32Z</dcterms:created>
  <dcterms:modified xsi:type="dcterms:W3CDTF">2024-10-03T15:34:57Z</dcterms:modified>
</cp:coreProperties>
</file>

<file path=docProps/thumbnail.jpeg>
</file>